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3"/>
  </p:notesMasterIdLst>
  <p:sldIdLst>
    <p:sldId id="290" r:id="rId2"/>
    <p:sldId id="291" r:id="rId3"/>
    <p:sldId id="292" r:id="rId4"/>
    <p:sldId id="298" r:id="rId5"/>
    <p:sldId id="293" r:id="rId6"/>
    <p:sldId id="294" r:id="rId7"/>
    <p:sldId id="300" r:id="rId8"/>
    <p:sldId id="295" r:id="rId9"/>
    <p:sldId id="301" r:id="rId10"/>
    <p:sldId id="296" r:id="rId11"/>
    <p:sldId id="28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3B"/>
    <a:srgbClr val="41631B"/>
    <a:srgbClr val="00355C"/>
    <a:srgbClr val="5867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AB5832-223D-4745-984E-2A60C57F97B9}" type="doc">
      <dgm:prSet loTypeId="urn:microsoft.com/office/officeart/2005/8/layout/hierarchy1" loCatId="hierarchy" qsTypeId="urn:microsoft.com/office/officeart/2005/8/quickstyle/3d2" qsCatId="3D" csTypeId="urn:microsoft.com/office/officeart/2005/8/colors/accent6_2" csCatId="accent6" phldr="1"/>
      <dgm:spPr/>
      <dgm:t>
        <a:bodyPr/>
        <a:lstStyle/>
        <a:p>
          <a:endParaRPr lang="en-US"/>
        </a:p>
      </dgm:t>
    </dgm:pt>
    <dgm:pt modelId="{91C981C0-8A0A-4F3A-9204-DB2559DB4A79}">
      <dgm:prSet phldrT="[Text]"/>
      <dgm:spPr/>
      <dgm:t>
        <a:bodyPr/>
        <a:lstStyle/>
        <a:p>
          <a:r>
            <a:rPr lang="en-US" dirty="0" smtClean="0"/>
            <a:t>cardiovascular system</a:t>
          </a:r>
          <a:endParaRPr lang="en-US" dirty="0"/>
        </a:p>
      </dgm:t>
    </dgm:pt>
    <dgm:pt modelId="{AFCF7ADD-B27A-4237-97A9-AEE6DAD06883}" type="parTrans" cxnId="{CB35192A-FCCB-4B9F-AF1F-ECE68B50DBBC}">
      <dgm:prSet/>
      <dgm:spPr/>
      <dgm:t>
        <a:bodyPr/>
        <a:lstStyle/>
        <a:p>
          <a:endParaRPr lang="en-US"/>
        </a:p>
      </dgm:t>
    </dgm:pt>
    <dgm:pt modelId="{68195CC9-9444-4DFC-A0EA-E20DCE637D7E}" type="sibTrans" cxnId="{CB35192A-FCCB-4B9F-AF1F-ECE68B50DBBC}">
      <dgm:prSet/>
      <dgm:spPr/>
      <dgm:t>
        <a:bodyPr/>
        <a:lstStyle/>
        <a:p>
          <a:endParaRPr lang="en-US"/>
        </a:p>
      </dgm:t>
    </dgm:pt>
    <dgm:pt modelId="{73A029BE-5597-418A-8349-30AE6E5E1BB1}">
      <dgm:prSet phldrT="[Text]"/>
      <dgm:spPr/>
      <dgm:t>
        <a:bodyPr/>
        <a:lstStyle/>
        <a:p>
          <a:pPr rtl="0"/>
          <a:r>
            <a:rPr lang="en-US" dirty="0" smtClean="0"/>
            <a:t>heart</a:t>
          </a:r>
          <a:endParaRPr lang="en-US" dirty="0"/>
        </a:p>
      </dgm:t>
    </dgm:pt>
    <dgm:pt modelId="{EFA680F8-5BAE-4592-BFEB-4B985C3C2A03}" type="parTrans" cxnId="{C1944C5B-DBFB-4CFE-B3A1-751BC1F16933}">
      <dgm:prSet/>
      <dgm:spPr/>
      <dgm:t>
        <a:bodyPr/>
        <a:lstStyle/>
        <a:p>
          <a:endParaRPr lang="en-US"/>
        </a:p>
      </dgm:t>
    </dgm:pt>
    <dgm:pt modelId="{57846625-050E-4BAA-AF52-DD0021751D4A}" type="sibTrans" cxnId="{C1944C5B-DBFB-4CFE-B3A1-751BC1F16933}">
      <dgm:prSet/>
      <dgm:spPr/>
      <dgm:t>
        <a:bodyPr/>
        <a:lstStyle/>
        <a:p>
          <a:endParaRPr lang="en-US"/>
        </a:p>
      </dgm:t>
    </dgm:pt>
    <dgm:pt modelId="{FF0FBE62-E9F1-4069-B9A5-825F7643E923}">
      <dgm:prSet phldrT="[Text]"/>
      <dgm:spPr/>
      <dgm:t>
        <a:bodyPr/>
        <a:lstStyle/>
        <a:p>
          <a:r>
            <a:rPr lang="en-US" dirty="0" smtClean="0"/>
            <a:t>blood vessels</a:t>
          </a:r>
          <a:endParaRPr lang="en-US" dirty="0"/>
        </a:p>
      </dgm:t>
    </dgm:pt>
    <dgm:pt modelId="{584BA694-E574-4114-B494-B33E9A0F26F3}" type="parTrans" cxnId="{10D9D01D-8320-4371-86F6-20322EA04BAD}">
      <dgm:prSet/>
      <dgm:spPr/>
      <dgm:t>
        <a:bodyPr/>
        <a:lstStyle/>
        <a:p>
          <a:endParaRPr lang="en-US"/>
        </a:p>
      </dgm:t>
    </dgm:pt>
    <dgm:pt modelId="{9E8AC668-C2A6-4C85-BA91-5B320ECA9F01}" type="sibTrans" cxnId="{10D9D01D-8320-4371-86F6-20322EA04BAD}">
      <dgm:prSet/>
      <dgm:spPr/>
      <dgm:t>
        <a:bodyPr/>
        <a:lstStyle/>
        <a:p>
          <a:endParaRPr lang="en-US"/>
        </a:p>
      </dgm:t>
    </dgm:pt>
    <dgm:pt modelId="{31196005-203F-4275-AA04-1E0A4FDC5FCE}">
      <dgm:prSet phldrT="[Text]"/>
      <dgm:spPr/>
      <dgm:t>
        <a:bodyPr/>
        <a:lstStyle/>
        <a:p>
          <a:r>
            <a:rPr lang="en-US" dirty="0" smtClean="0"/>
            <a:t>lymphatic system</a:t>
          </a:r>
          <a:endParaRPr lang="en-US" dirty="0"/>
        </a:p>
      </dgm:t>
    </dgm:pt>
    <dgm:pt modelId="{836CC54C-4BB8-4CE9-9F35-5AB31B8C74F4}" type="parTrans" cxnId="{224F4327-2995-4A25-B117-EE61F05C1C54}">
      <dgm:prSet/>
      <dgm:spPr/>
      <dgm:t>
        <a:bodyPr/>
        <a:lstStyle/>
        <a:p>
          <a:endParaRPr lang="en-US"/>
        </a:p>
      </dgm:t>
    </dgm:pt>
    <dgm:pt modelId="{0A48BB4E-6762-4E93-BB82-7341F9D18D23}" type="sibTrans" cxnId="{224F4327-2995-4A25-B117-EE61F05C1C54}">
      <dgm:prSet/>
      <dgm:spPr/>
      <dgm:t>
        <a:bodyPr/>
        <a:lstStyle/>
        <a:p>
          <a:endParaRPr lang="en-US"/>
        </a:p>
      </dgm:t>
    </dgm:pt>
    <dgm:pt modelId="{51D295CC-EF3A-4830-8486-FD8CD4CA8B45}">
      <dgm:prSet phldrT="[Text]"/>
      <dgm:spPr/>
      <dgm:t>
        <a:bodyPr/>
        <a:lstStyle/>
        <a:p>
          <a:r>
            <a:rPr lang="en-US" dirty="0" smtClean="0"/>
            <a:t>The circulatory system </a:t>
          </a:r>
          <a:endParaRPr lang="en-US" dirty="0"/>
        </a:p>
      </dgm:t>
    </dgm:pt>
    <dgm:pt modelId="{376BEEDB-F6B5-4599-B153-F3F4B7BC2C07}" type="sibTrans" cxnId="{7ABF7F45-E42E-47C6-A670-B8FC09FA0203}">
      <dgm:prSet/>
      <dgm:spPr/>
      <dgm:t>
        <a:bodyPr/>
        <a:lstStyle/>
        <a:p>
          <a:endParaRPr lang="en-US"/>
        </a:p>
      </dgm:t>
    </dgm:pt>
    <dgm:pt modelId="{F6050195-902E-442F-B62B-56ACD98448B8}" type="parTrans" cxnId="{7ABF7F45-E42E-47C6-A670-B8FC09FA0203}">
      <dgm:prSet/>
      <dgm:spPr/>
      <dgm:t>
        <a:bodyPr/>
        <a:lstStyle/>
        <a:p>
          <a:endParaRPr lang="en-US"/>
        </a:p>
      </dgm:t>
    </dgm:pt>
    <dgm:pt modelId="{AAC0C6F6-3379-4A38-9C89-A6CC85BF6F04}" type="pres">
      <dgm:prSet presAssocID="{D4AB5832-223D-4745-984E-2A60C57F97B9}" presName="hierChild1" presStyleCnt="0">
        <dgm:presLayoutVars>
          <dgm:chPref val="1"/>
          <dgm:dir/>
          <dgm:animOne val="branch"/>
          <dgm:animLvl val="lvl"/>
          <dgm:resizeHandles/>
        </dgm:presLayoutVars>
      </dgm:prSet>
      <dgm:spPr/>
      <dgm:t>
        <a:bodyPr/>
        <a:lstStyle/>
        <a:p>
          <a:endParaRPr lang="en-US"/>
        </a:p>
      </dgm:t>
    </dgm:pt>
    <dgm:pt modelId="{5238A8BC-D732-4DE8-9AD5-80D02D1975F8}" type="pres">
      <dgm:prSet presAssocID="{51D295CC-EF3A-4830-8486-FD8CD4CA8B45}" presName="hierRoot1" presStyleCnt="0"/>
      <dgm:spPr/>
    </dgm:pt>
    <dgm:pt modelId="{8FE16920-51D9-4354-A9F6-7575C603F10E}" type="pres">
      <dgm:prSet presAssocID="{51D295CC-EF3A-4830-8486-FD8CD4CA8B45}" presName="composite" presStyleCnt="0"/>
      <dgm:spPr/>
    </dgm:pt>
    <dgm:pt modelId="{4CC4618D-9D69-4FFD-B2E2-737CE9E99D14}" type="pres">
      <dgm:prSet presAssocID="{51D295CC-EF3A-4830-8486-FD8CD4CA8B45}" presName="background" presStyleLbl="node0" presStyleIdx="0" presStyleCnt="1"/>
      <dgm:spPr/>
    </dgm:pt>
    <dgm:pt modelId="{0DF3BFB9-C6DE-41A5-9ACE-C6A7F55551DC}" type="pres">
      <dgm:prSet presAssocID="{51D295CC-EF3A-4830-8486-FD8CD4CA8B45}" presName="text" presStyleLbl="fgAcc0" presStyleIdx="0" presStyleCnt="1" custScaleX="248006">
        <dgm:presLayoutVars>
          <dgm:chPref val="3"/>
        </dgm:presLayoutVars>
      </dgm:prSet>
      <dgm:spPr/>
      <dgm:t>
        <a:bodyPr/>
        <a:lstStyle/>
        <a:p>
          <a:endParaRPr lang="en-US"/>
        </a:p>
      </dgm:t>
    </dgm:pt>
    <dgm:pt modelId="{944C335A-6FA3-4673-AF90-A89E648255BE}" type="pres">
      <dgm:prSet presAssocID="{51D295CC-EF3A-4830-8486-FD8CD4CA8B45}" presName="hierChild2" presStyleCnt="0"/>
      <dgm:spPr/>
    </dgm:pt>
    <dgm:pt modelId="{F982F849-CE4E-463D-A2F5-02781C467DA7}" type="pres">
      <dgm:prSet presAssocID="{AFCF7ADD-B27A-4237-97A9-AEE6DAD06883}" presName="Name10" presStyleLbl="parChTrans1D2" presStyleIdx="0" presStyleCnt="2"/>
      <dgm:spPr/>
      <dgm:t>
        <a:bodyPr/>
        <a:lstStyle/>
        <a:p>
          <a:endParaRPr lang="en-US"/>
        </a:p>
      </dgm:t>
    </dgm:pt>
    <dgm:pt modelId="{21C6AB3B-8368-4E3D-A4DF-A97E5DB96449}" type="pres">
      <dgm:prSet presAssocID="{91C981C0-8A0A-4F3A-9204-DB2559DB4A79}" presName="hierRoot2" presStyleCnt="0"/>
      <dgm:spPr/>
    </dgm:pt>
    <dgm:pt modelId="{2D5D15AD-771C-4068-BB18-7CC52B3D50CF}" type="pres">
      <dgm:prSet presAssocID="{91C981C0-8A0A-4F3A-9204-DB2559DB4A79}" presName="composite2" presStyleCnt="0"/>
      <dgm:spPr/>
    </dgm:pt>
    <dgm:pt modelId="{FD6DCCD4-A715-41F1-BB0C-52CC8465144D}" type="pres">
      <dgm:prSet presAssocID="{91C981C0-8A0A-4F3A-9204-DB2559DB4A79}" presName="background2" presStyleLbl="node2" presStyleIdx="0" presStyleCnt="2"/>
      <dgm:spPr/>
    </dgm:pt>
    <dgm:pt modelId="{B9EB0181-AC51-4076-A8C1-904932DFFD81}" type="pres">
      <dgm:prSet presAssocID="{91C981C0-8A0A-4F3A-9204-DB2559DB4A79}" presName="text2" presStyleLbl="fgAcc2" presStyleIdx="0" presStyleCnt="2" custScaleX="236430">
        <dgm:presLayoutVars>
          <dgm:chPref val="3"/>
        </dgm:presLayoutVars>
      </dgm:prSet>
      <dgm:spPr/>
      <dgm:t>
        <a:bodyPr/>
        <a:lstStyle/>
        <a:p>
          <a:endParaRPr lang="en-US"/>
        </a:p>
      </dgm:t>
    </dgm:pt>
    <dgm:pt modelId="{838DFB45-806E-4ACE-B587-EA95C64C2523}" type="pres">
      <dgm:prSet presAssocID="{91C981C0-8A0A-4F3A-9204-DB2559DB4A79}" presName="hierChild3" presStyleCnt="0"/>
      <dgm:spPr/>
    </dgm:pt>
    <dgm:pt modelId="{9040CD9D-2E48-46D5-80BB-0C8E63C73C5E}" type="pres">
      <dgm:prSet presAssocID="{EFA680F8-5BAE-4592-BFEB-4B985C3C2A03}" presName="Name17" presStyleLbl="parChTrans1D3" presStyleIdx="0" presStyleCnt="2"/>
      <dgm:spPr/>
      <dgm:t>
        <a:bodyPr/>
        <a:lstStyle/>
        <a:p>
          <a:endParaRPr lang="en-US"/>
        </a:p>
      </dgm:t>
    </dgm:pt>
    <dgm:pt modelId="{723B976E-8094-46FE-8B04-838F2D84B0B9}" type="pres">
      <dgm:prSet presAssocID="{73A029BE-5597-418A-8349-30AE6E5E1BB1}" presName="hierRoot3" presStyleCnt="0"/>
      <dgm:spPr/>
    </dgm:pt>
    <dgm:pt modelId="{1B27AF81-5A0E-419F-9252-2001870F4519}" type="pres">
      <dgm:prSet presAssocID="{73A029BE-5597-418A-8349-30AE6E5E1BB1}" presName="composite3" presStyleCnt="0"/>
      <dgm:spPr/>
    </dgm:pt>
    <dgm:pt modelId="{7F98D5B7-1A7F-49F7-8AF8-DB3BBB73F95B}" type="pres">
      <dgm:prSet presAssocID="{73A029BE-5597-418A-8349-30AE6E5E1BB1}" presName="background3" presStyleLbl="node3" presStyleIdx="0" presStyleCnt="2"/>
      <dgm:spPr/>
    </dgm:pt>
    <dgm:pt modelId="{8909036A-58F4-4CC0-925C-E96610C76C09}" type="pres">
      <dgm:prSet presAssocID="{73A029BE-5597-418A-8349-30AE6E5E1BB1}" presName="text3" presStyleLbl="fgAcc3" presStyleIdx="0" presStyleCnt="2">
        <dgm:presLayoutVars>
          <dgm:chPref val="3"/>
        </dgm:presLayoutVars>
      </dgm:prSet>
      <dgm:spPr/>
      <dgm:t>
        <a:bodyPr/>
        <a:lstStyle/>
        <a:p>
          <a:endParaRPr lang="en-US"/>
        </a:p>
      </dgm:t>
    </dgm:pt>
    <dgm:pt modelId="{2C37931B-2A18-4039-8890-737BC7C2ED20}" type="pres">
      <dgm:prSet presAssocID="{73A029BE-5597-418A-8349-30AE6E5E1BB1}" presName="hierChild4" presStyleCnt="0"/>
      <dgm:spPr/>
    </dgm:pt>
    <dgm:pt modelId="{C8405209-DCBA-4A0A-9260-70B572B8F520}" type="pres">
      <dgm:prSet presAssocID="{584BA694-E574-4114-B494-B33E9A0F26F3}" presName="Name17" presStyleLbl="parChTrans1D3" presStyleIdx="1" presStyleCnt="2"/>
      <dgm:spPr/>
      <dgm:t>
        <a:bodyPr/>
        <a:lstStyle/>
        <a:p>
          <a:endParaRPr lang="en-US"/>
        </a:p>
      </dgm:t>
    </dgm:pt>
    <dgm:pt modelId="{AA3868C3-64F3-4FD2-AC75-167676731086}" type="pres">
      <dgm:prSet presAssocID="{FF0FBE62-E9F1-4069-B9A5-825F7643E923}" presName="hierRoot3" presStyleCnt="0"/>
      <dgm:spPr/>
    </dgm:pt>
    <dgm:pt modelId="{4A7A0DB8-21BB-4572-B463-C94A0F6A88DD}" type="pres">
      <dgm:prSet presAssocID="{FF0FBE62-E9F1-4069-B9A5-825F7643E923}" presName="composite3" presStyleCnt="0"/>
      <dgm:spPr/>
    </dgm:pt>
    <dgm:pt modelId="{9A1E7985-B2D9-4B08-9A7C-F2187DCBBE66}" type="pres">
      <dgm:prSet presAssocID="{FF0FBE62-E9F1-4069-B9A5-825F7643E923}" presName="background3" presStyleLbl="node3" presStyleIdx="1" presStyleCnt="2"/>
      <dgm:spPr/>
    </dgm:pt>
    <dgm:pt modelId="{0CC31920-C7ED-402E-B248-93B65BA888BB}" type="pres">
      <dgm:prSet presAssocID="{FF0FBE62-E9F1-4069-B9A5-825F7643E923}" presName="text3" presStyleLbl="fgAcc3" presStyleIdx="1" presStyleCnt="2" custScaleX="177255">
        <dgm:presLayoutVars>
          <dgm:chPref val="3"/>
        </dgm:presLayoutVars>
      </dgm:prSet>
      <dgm:spPr/>
      <dgm:t>
        <a:bodyPr/>
        <a:lstStyle/>
        <a:p>
          <a:endParaRPr lang="en-US"/>
        </a:p>
      </dgm:t>
    </dgm:pt>
    <dgm:pt modelId="{7CD06B75-4F4F-4656-BE63-D02071AA0572}" type="pres">
      <dgm:prSet presAssocID="{FF0FBE62-E9F1-4069-B9A5-825F7643E923}" presName="hierChild4" presStyleCnt="0"/>
      <dgm:spPr/>
    </dgm:pt>
    <dgm:pt modelId="{4F7351B9-CE24-4D70-8C1B-C0F90B9C61AD}" type="pres">
      <dgm:prSet presAssocID="{836CC54C-4BB8-4CE9-9F35-5AB31B8C74F4}" presName="Name10" presStyleLbl="parChTrans1D2" presStyleIdx="1" presStyleCnt="2"/>
      <dgm:spPr/>
      <dgm:t>
        <a:bodyPr/>
        <a:lstStyle/>
        <a:p>
          <a:endParaRPr lang="en-US"/>
        </a:p>
      </dgm:t>
    </dgm:pt>
    <dgm:pt modelId="{3FD17CEA-1CC1-4F0C-B461-1EF9F34771A3}" type="pres">
      <dgm:prSet presAssocID="{31196005-203F-4275-AA04-1E0A4FDC5FCE}" presName="hierRoot2" presStyleCnt="0"/>
      <dgm:spPr/>
    </dgm:pt>
    <dgm:pt modelId="{D6C2B979-A295-4865-A64F-EADA24C94B82}" type="pres">
      <dgm:prSet presAssocID="{31196005-203F-4275-AA04-1E0A4FDC5FCE}" presName="composite2" presStyleCnt="0"/>
      <dgm:spPr/>
    </dgm:pt>
    <dgm:pt modelId="{6E63FC23-05AB-4376-9595-6A3ED2BFE21E}" type="pres">
      <dgm:prSet presAssocID="{31196005-203F-4275-AA04-1E0A4FDC5FCE}" presName="background2" presStyleLbl="node2" presStyleIdx="1" presStyleCnt="2"/>
      <dgm:spPr/>
    </dgm:pt>
    <dgm:pt modelId="{34529EEF-C130-42F9-B467-BA5E59D1FBCA}" type="pres">
      <dgm:prSet presAssocID="{31196005-203F-4275-AA04-1E0A4FDC5FCE}" presName="text2" presStyleLbl="fgAcc2" presStyleIdx="1" presStyleCnt="2" custScaleX="195296">
        <dgm:presLayoutVars>
          <dgm:chPref val="3"/>
        </dgm:presLayoutVars>
      </dgm:prSet>
      <dgm:spPr/>
      <dgm:t>
        <a:bodyPr/>
        <a:lstStyle/>
        <a:p>
          <a:endParaRPr lang="en-US"/>
        </a:p>
      </dgm:t>
    </dgm:pt>
    <dgm:pt modelId="{C3676622-FCB2-4FE6-B0A6-FC8A6492E37D}" type="pres">
      <dgm:prSet presAssocID="{31196005-203F-4275-AA04-1E0A4FDC5FCE}" presName="hierChild3" presStyleCnt="0"/>
      <dgm:spPr/>
    </dgm:pt>
  </dgm:ptLst>
  <dgm:cxnLst>
    <dgm:cxn modelId="{BB72E298-5453-4BF5-920D-43EF523799B7}" type="presOf" srcId="{AFCF7ADD-B27A-4237-97A9-AEE6DAD06883}" destId="{F982F849-CE4E-463D-A2F5-02781C467DA7}" srcOrd="0" destOrd="0" presId="urn:microsoft.com/office/officeart/2005/8/layout/hierarchy1"/>
    <dgm:cxn modelId="{224F4327-2995-4A25-B117-EE61F05C1C54}" srcId="{51D295CC-EF3A-4830-8486-FD8CD4CA8B45}" destId="{31196005-203F-4275-AA04-1E0A4FDC5FCE}" srcOrd="1" destOrd="0" parTransId="{836CC54C-4BB8-4CE9-9F35-5AB31B8C74F4}" sibTransId="{0A48BB4E-6762-4E93-BB82-7341F9D18D23}"/>
    <dgm:cxn modelId="{C1944C5B-DBFB-4CFE-B3A1-751BC1F16933}" srcId="{91C981C0-8A0A-4F3A-9204-DB2559DB4A79}" destId="{73A029BE-5597-418A-8349-30AE6E5E1BB1}" srcOrd="0" destOrd="0" parTransId="{EFA680F8-5BAE-4592-BFEB-4B985C3C2A03}" sibTransId="{57846625-050E-4BAA-AF52-DD0021751D4A}"/>
    <dgm:cxn modelId="{11EF7847-F793-43D3-9D70-486A50FB1ED2}" type="presOf" srcId="{91C981C0-8A0A-4F3A-9204-DB2559DB4A79}" destId="{B9EB0181-AC51-4076-A8C1-904932DFFD81}" srcOrd="0" destOrd="0" presId="urn:microsoft.com/office/officeart/2005/8/layout/hierarchy1"/>
    <dgm:cxn modelId="{A95E6D30-31F8-400A-B0C8-54EC89A26076}" type="presOf" srcId="{836CC54C-4BB8-4CE9-9F35-5AB31B8C74F4}" destId="{4F7351B9-CE24-4D70-8C1B-C0F90B9C61AD}" srcOrd="0" destOrd="0" presId="urn:microsoft.com/office/officeart/2005/8/layout/hierarchy1"/>
    <dgm:cxn modelId="{080FB613-A2A1-4E86-BC14-E2D98CF9471B}" type="presOf" srcId="{73A029BE-5597-418A-8349-30AE6E5E1BB1}" destId="{8909036A-58F4-4CC0-925C-E96610C76C09}" srcOrd="0" destOrd="0" presId="urn:microsoft.com/office/officeart/2005/8/layout/hierarchy1"/>
    <dgm:cxn modelId="{7ABF7F45-E42E-47C6-A670-B8FC09FA0203}" srcId="{D4AB5832-223D-4745-984E-2A60C57F97B9}" destId="{51D295CC-EF3A-4830-8486-FD8CD4CA8B45}" srcOrd="0" destOrd="0" parTransId="{F6050195-902E-442F-B62B-56ACD98448B8}" sibTransId="{376BEEDB-F6B5-4599-B153-F3F4B7BC2C07}"/>
    <dgm:cxn modelId="{C30D1476-825E-45C4-9413-CEE286DEA395}" type="presOf" srcId="{31196005-203F-4275-AA04-1E0A4FDC5FCE}" destId="{34529EEF-C130-42F9-B467-BA5E59D1FBCA}" srcOrd="0" destOrd="0" presId="urn:microsoft.com/office/officeart/2005/8/layout/hierarchy1"/>
    <dgm:cxn modelId="{35060DF2-7001-4456-8568-9E46CB0956D7}" type="presOf" srcId="{584BA694-E574-4114-B494-B33E9A0F26F3}" destId="{C8405209-DCBA-4A0A-9260-70B572B8F520}" srcOrd="0" destOrd="0" presId="urn:microsoft.com/office/officeart/2005/8/layout/hierarchy1"/>
    <dgm:cxn modelId="{EFC41F5D-2D1B-4E71-B216-EB5E9F0C0113}" type="presOf" srcId="{EFA680F8-5BAE-4592-BFEB-4B985C3C2A03}" destId="{9040CD9D-2E48-46D5-80BB-0C8E63C73C5E}" srcOrd="0" destOrd="0" presId="urn:microsoft.com/office/officeart/2005/8/layout/hierarchy1"/>
    <dgm:cxn modelId="{10D9D01D-8320-4371-86F6-20322EA04BAD}" srcId="{91C981C0-8A0A-4F3A-9204-DB2559DB4A79}" destId="{FF0FBE62-E9F1-4069-B9A5-825F7643E923}" srcOrd="1" destOrd="0" parTransId="{584BA694-E574-4114-B494-B33E9A0F26F3}" sibTransId="{9E8AC668-C2A6-4C85-BA91-5B320ECA9F01}"/>
    <dgm:cxn modelId="{6EF15105-2F8E-4A7F-97F3-301E3714CF00}" type="presOf" srcId="{51D295CC-EF3A-4830-8486-FD8CD4CA8B45}" destId="{0DF3BFB9-C6DE-41A5-9ACE-C6A7F55551DC}" srcOrd="0" destOrd="0" presId="urn:microsoft.com/office/officeart/2005/8/layout/hierarchy1"/>
    <dgm:cxn modelId="{B03FC46C-4F82-4A9D-AA6E-C94C304119FB}" type="presOf" srcId="{D4AB5832-223D-4745-984E-2A60C57F97B9}" destId="{AAC0C6F6-3379-4A38-9C89-A6CC85BF6F04}" srcOrd="0" destOrd="0" presId="urn:microsoft.com/office/officeart/2005/8/layout/hierarchy1"/>
    <dgm:cxn modelId="{4C8C7BAF-D782-4EBC-BE17-7273A9324BA8}" type="presOf" srcId="{FF0FBE62-E9F1-4069-B9A5-825F7643E923}" destId="{0CC31920-C7ED-402E-B248-93B65BA888BB}" srcOrd="0" destOrd="0" presId="urn:microsoft.com/office/officeart/2005/8/layout/hierarchy1"/>
    <dgm:cxn modelId="{CB35192A-FCCB-4B9F-AF1F-ECE68B50DBBC}" srcId="{51D295CC-EF3A-4830-8486-FD8CD4CA8B45}" destId="{91C981C0-8A0A-4F3A-9204-DB2559DB4A79}" srcOrd="0" destOrd="0" parTransId="{AFCF7ADD-B27A-4237-97A9-AEE6DAD06883}" sibTransId="{68195CC9-9444-4DFC-A0EA-E20DCE637D7E}"/>
    <dgm:cxn modelId="{5C54318B-A959-49EE-90B7-6C1A4970EC89}" type="presParOf" srcId="{AAC0C6F6-3379-4A38-9C89-A6CC85BF6F04}" destId="{5238A8BC-D732-4DE8-9AD5-80D02D1975F8}" srcOrd="0" destOrd="0" presId="urn:microsoft.com/office/officeart/2005/8/layout/hierarchy1"/>
    <dgm:cxn modelId="{CAA85711-F3E5-4CAD-8B89-4C7815617E83}" type="presParOf" srcId="{5238A8BC-D732-4DE8-9AD5-80D02D1975F8}" destId="{8FE16920-51D9-4354-A9F6-7575C603F10E}" srcOrd="0" destOrd="0" presId="urn:microsoft.com/office/officeart/2005/8/layout/hierarchy1"/>
    <dgm:cxn modelId="{DF28FA89-5190-4C86-B82B-B41D63F221A3}" type="presParOf" srcId="{8FE16920-51D9-4354-A9F6-7575C603F10E}" destId="{4CC4618D-9D69-4FFD-B2E2-737CE9E99D14}" srcOrd="0" destOrd="0" presId="urn:microsoft.com/office/officeart/2005/8/layout/hierarchy1"/>
    <dgm:cxn modelId="{2F91C139-9FC9-49C8-A052-6AE298CAE129}" type="presParOf" srcId="{8FE16920-51D9-4354-A9F6-7575C603F10E}" destId="{0DF3BFB9-C6DE-41A5-9ACE-C6A7F55551DC}" srcOrd="1" destOrd="0" presId="urn:microsoft.com/office/officeart/2005/8/layout/hierarchy1"/>
    <dgm:cxn modelId="{F440288C-8707-4030-A9EE-03E861E351D7}" type="presParOf" srcId="{5238A8BC-D732-4DE8-9AD5-80D02D1975F8}" destId="{944C335A-6FA3-4673-AF90-A89E648255BE}" srcOrd="1" destOrd="0" presId="urn:microsoft.com/office/officeart/2005/8/layout/hierarchy1"/>
    <dgm:cxn modelId="{4029FDCA-2F48-45B1-857B-BA13EA0BF952}" type="presParOf" srcId="{944C335A-6FA3-4673-AF90-A89E648255BE}" destId="{F982F849-CE4E-463D-A2F5-02781C467DA7}" srcOrd="0" destOrd="0" presId="urn:microsoft.com/office/officeart/2005/8/layout/hierarchy1"/>
    <dgm:cxn modelId="{4BA8901A-26CE-4F9D-929E-62995BAFE412}" type="presParOf" srcId="{944C335A-6FA3-4673-AF90-A89E648255BE}" destId="{21C6AB3B-8368-4E3D-A4DF-A97E5DB96449}" srcOrd="1" destOrd="0" presId="urn:microsoft.com/office/officeart/2005/8/layout/hierarchy1"/>
    <dgm:cxn modelId="{5EFD54E5-259E-4B2F-BFA9-79DC33DC5D27}" type="presParOf" srcId="{21C6AB3B-8368-4E3D-A4DF-A97E5DB96449}" destId="{2D5D15AD-771C-4068-BB18-7CC52B3D50CF}" srcOrd="0" destOrd="0" presId="urn:microsoft.com/office/officeart/2005/8/layout/hierarchy1"/>
    <dgm:cxn modelId="{980223BD-DC29-4840-9D8B-D4DACD4B5FB6}" type="presParOf" srcId="{2D5D15AD-771C-4068-BB18-7CC52B3D50CF}" destId="{FD6DCCD4-A715-41F1-BB0C-52CC8465144D}" srcOrd="0" destOrd="0" presId="urn:microsoft.com/office/officeart/2005/8/layout/hierarchy1"/>
    <dgm:cxn modelId="{9F039C9B-27CC-4465-9AA6-3F901E758126}" type="presParOf" srcId="{2D5D15AD-771C-4068-BB18-7CC52B3D50CF}" destId="{B9EB0181-AC51-4076-A8C1-904932DFFD81}" srcOrd="1" destOrd="0" presId="urn:microsoft.com/office/officeart/2005/8/layout/hierarchy1"/>
    <dgm:cxn modelId="{8610669A-DB9C-4DB5-B859-2DF3A4E49964}" type="presParOf" srcId="{21C6AB3B-8368-4E3D-A4DF-A97E5DB96449}" destId="{838DFB45-806E-4ACE-B587-EA95C64C2523}" srcOrd="1" destOrd="0" presId="urn:microsoft.com/office/officeart/2005/8/layout/hierarchy1"/>
    <dgm:cxn modelId="{219CBC86-7F37-42F7-95C0-1B3350208410}" type="presParOf" srcId="{838DFB45-806E-4ACE-B587-EA95C64C2523}" destId="{9040CD9D-2E48-46D5-80BB-0C8E63C73C5E}" srcOrd="0" destOrd="0" presId="urn:microsoft.com/office/officeart/2005/8/layout/hierarchy1"/>
    <dgm:cxn modelId="{51557B96-9E62-497B-820D-C578AD141A87}" type="presParOf" srcId="{838DFB45-806E-4ACE-B587-EA95C64C2523}" destId="{723B976E-8094-46FE-8B04-838F2D84B0B9}" srcOrd="1" destOrd="0" presId="urn:microsoft.com/office/officeart/2005/8/layout/hierarchy1"/>
    <dgm:cxn modelId="{BF94C6C6-5E92-4EF2-8025-09A21008465D}" type="presParOf" srcId="{723B976E-8094-46FE-8B04-838F2D84B0B9}" destId="{1B27AF81-5A0E-419F-9252-2001870F4519}" srcOrd="0" destOrd="0" presId="urn:microsoft.com/office/officeart/2005/8/layout/hierarchy1"/>
    <dgm:cxn modelId="{5D2557C4-254D-4040-B318-ED380977DB65}" type="presParOf" srcId="{1B27AF81-5A0E-419F-9252-2001870F4519}" destId="{7F98D5B7-1A7F-49F7-8AF8-DB3BBB73F95B}" srcOrd="0" destOrd="0" presId="urn:microsoft.com/office/officeart/2005/8/layout/hierarchy1"/>
    <dgm:cxn modelId="{5BD90305-EDBD-41B7-9446-CE1A5D863E11}" type="presParOf" srcId="{1B27AF81-5A0E-419F-9252-2001870F4519}" destId="{8909036A-58F4-4CC0-925C-E96610C76C09}" srcOrd="1" destOrd="0" presId="urn:microsoft.com/office/officeart/2005/8/layout/hierarchy1"/>
    <dgm:cxn modelId="{7C4DF491-3913-44FC-ABF2-2DE0435C5525}" type="presParOf" srcId="{723B976E-8094-46FE-8B04-838F2D84B0B9}" destId="{2C37931B-2A18-4039-8890-737BC7C2ED20}" srcOrd="1" destOrd="0" presId="urn:microsoft.com/office/officeart/2005/8/layout/hierarchy1"/>
    <dgm:cxn modelId="{630B2765-697B-448F-9C95-D11BEA9CB8BF}" type="presParOf" srcId="{838DFB45-806E-4ACE-B587-EA95C64C2523}" destId="{C8405209-DCBA-4A0A-9260-70B572B8F520}" srcOrd="2" destOrd="0" presId="urn:microsoft.com/office/officeart/2005/8/layout/hierarchy1"/>
    <dgm:cxn modelId="{EA31F602-A3D7-4579-B270-4B8E9C726449}" type="presParOf" srcId="{838DFB45-806E-4ACE-B587-EA95C64C2523}" destId="{AA3868C3-64F3-4FD2-AC75-167676731086}" srcOrd="3" destOrd="0" presId="urn:microsoft.com/office/officeart/2005/8/layout/hierarchy1"/>
    <dgm:cxn modelId="{20F874F8-1D44-462A-91E4-91BD53E919A9}" type="presParOf" srcId="{AA3868C3-64F3-4FD2-AC75-167676731086}" destId="{4A7A0DB8-21BB-4572-B463-C94A0F6A88DD}" srcOrd="0" destOrd="0" presId="urn:microsoft.com/office/officeart/2005/8/layout/hierarchy1"/>
    <dgm:cxn modelId="{3D443BB2-80C3-4E3E-8C48-D1732B74C09C}" type="presParOf" srcId="{4A7A0DB8-21BB-4572-B463-C94A0F6A88DD}" destId="{9A1E7985-B2D9-4B08-9A7C-F2187DCBBE66}" srcOrd="0" destOrd="0" presId="urn:microsoft.com/office/officeart/2005/8/layout/hierarchy1"/>
    <dgm:cxn modelId="{1E158FEE-91B7-4365-9BCC-11DC772A4628}" type="presParOf" srcId="{4A7A0DB8-21BB-4572-B463-C94A0F6A88DD}" destId="{0CC31920-C7ED-402E-B248-93B65BA888BB}" srcOrd="1" destOrd="0" presId="urn:microsoft.com/office/officeart/2005/8/layout/hierarchy1"/>
    <dgm:cxn modelId="{F2FC32A1-53DC-4A72-8A4E-D67CE5D158F9}" type="presParOf" srcId="{AA3868C3-64F3-4FD2-AC75-167676731086}" destId="{7CD06B75-4F4F-4656-BE63-D02071AA0572}" srcOrd="1" destOrd="0" presId="urn:microsoft.com/office/officeart/2005/8/layout/hierarchy1"/>
    <dgm:cxn modelId="{FA5E43B5-B43A-49CD-BA13-047CBF6F3524}" type="presParOf" srcId="{944C335A-6FA3-4673-AF90-A89E648255BE}" destId="{4F7351B9-CE24-4D70-8C1B-C0F90B9C61AD}" srcOrd="2" destOrd="0" presId="urn:microsoft.com/office/officeart/2005/8/layout/hierarchy1"/>
    <dgm:cxn modelId="{0142C322-9612-4CDB-A30C-93C3866DD2C3}" type="presParOf" srcId="{944C335A-6FA3-4673-AF90-A89E648255BE}" destId="{3FD17CEA-1CC1-4F0C-B461-1EF9F34771A3}" srcOrd="3" destOrd="0" presId="urn:microsoft.com/office/officeart/2005/8/layout/hierarchy1"/>
    <dgm:cxn modelId="{18328F34-4E85-4C31-A002-6E9C4D62F42C}" type="presParOf" srcId="{3FD17CEA-1CC1-4F0C-B461-1EF9F34771A3}" destId="{D6C2B979-A295-4865-A64F-EADA24C94B82}" srcOrd="0" destOrd="0" presId="urn:microsoft.com/office/officeart/2005/8/layout/hierarchy1"/>
    <dgm:cxn modelId="{58ECD073-64D7-4E9F-B584-28FB7FFE96BA}" type="presParOf" srcId="{D6C2B979-A295-4865-A64F-EADA24C94B82}" destId="{6E63FC23-05AB-4376-9595-6A3ED2BFE21E}" srcOrd="0" destOrd="0" presId="urn:microsoft.com/office/officeart/2005/8/layout/hierarchy1"/>
    <dgm:cxn modelId="{22AD0694-D124-4ED9-806E-872584681923}" type="presParOf" srcId="{D6C2B979-A295-4865-A64F-EADA24C94B82}" destId="{34529EEF-C130-42F9-B467-BA5E59D1FBCA}" srcOrd="1" destOrd="0" presId="urn:microsoft.com/office/officeart/2005/8/layout/hierarchy1"/>
    <dgm:cxn modelId="{934B2883-96A6-4F9F-83DB-621821022965}" type="presParOf" srcId="{3FD17CEA-1CC1-4F0C-B461-1EF9F34771A3}" destId="{C3676622-FCB2-4FE6-B0A6-FC8A6492E37D}"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76C36A-485C-4AFD-A4DB-72FEEBD08454}" type="doc">
      <dgm:prSet loTypeId="urn:microsoft.com/office/officeart/2005/8/layout/hierarchy1" loCatId="hierarchy" qsTypeId="urn:microsoft.com/office/officeart/2005/8/quickstyle/simple1" qsCatId="simple" csTypeId="urn:microsoft.com/office/officeart/2005/8/colors/accent5_3" csCatId="accent5" phldr="1"/>
      <dgm:spPr/>
      <dgm:t>
        <a:bodyPr/>
        <a:lstStyle/>
        <a:p>
          <a:endParaRPr lang="en-US"/>
        </a:p>
      </dgm:t>
    </dgm:pt>
    <dgm:pt modelId="{A3CCE47D-189E-48DF-AF9E-1CF13EFBD264}">
      <dgm:prSet phldrT="[Text]" custT="1"/>
      <dgm:spPr/>
      <dgm:t>
        <a:bodyPr/>
        <a:lstStyle/>
        <a:p>
          <a:r>
            <a:rPr lang="en-US" sz="1800" b="1" dirty="0" smtClean="0"/>
            <a:t>Blood vessels</a:t>
          </a:r>
          <a:endParaRPr lang="en-US" sz="1800" dirty="0"/>
        </a:p>
      </dgm:t>
    </dgm:pt>
    <dgm:pt modelId="{536D49F6-2A2D-4A3C-AB83-1BB70A13AA68}" type="parTrans" cxnId="{9091AF7E-11A1-4716-A481-8240BABD846A}">
      <dgm:prSet/>
      <dgm:spPr/>
      <dgm:t>
        <a:bodyPr/>
        <a:lstStyle/>
        <a:p>
          <a:endParaRPr lang="en-US" sz="1800"/>
        </a:p>
      </dgm:t>
    </dgm:pt>
    <dgm:pt modelId="{C92A1739-2229-49D8-8E00-CACECBE134C9}" type="sibTrans" cxnId="{9091AF7E-11A1-4716-A481-8240BABD846A}">
      <dgm:prSet/>
      <dgm:spPr/>
      <dgm:t>
        <a:bodyPr/>
        <a:lstStyle/>
        <a:p>
          <a:endParaRPr lang="en-US" sz="1800"/>
        </a:p>
      </dgm:t>
    </dgm:pt>
    <dgm:pt modelId="{FA2DB73F-440A-41C6-9308-3638172C92EF}">
      <dgm:prSet phldrT="[Text]" custT="1"/>
      <dgm:spPr/>
      <dgm:t>
        <a:bodyPr/>
        <a:lstStyle/>
        <a:p>
          <a:r>
            <a:rPr lang="en-US" sz="1800" dirty="0" smtClean="0"/>
            <a:t>Arteries</a:t>
          </a:r>
        </a:p>
        <a:p>
          <a:r>
            <a:rPr lang="en-US" sz="1800" dirty="0" smtClean="0"/>
            <a:t>carry blood away from the heart</a:t>
          </a:r>
          <a:endParaRPr lang="en-US" sz="1800" dirty="0"/>
        </a:p>
      </dgm:t>
    </dgm:pt>
    <dgm:pt modelId="{37A37D72-DF22-420C-B077-E7CD5EF35CE9}" type="parTrans" cxnId="{90998B32-4976-4DC2-BAD1-E239B3DC32D2}">
      <dgm:prSet/>
      <dgm:spPr/>
      <dgm:t>
        <a:bodyPr/>
        <a:lstStyle/>
        <a:p>
          <a:endParaRPr lang="en-US" sz="1800"/>
        </a:p>
      </dgm:t>
    </dgm:pt>
    <dgm:pt modelId="{661F9C50-89D9-4850-BD08-ECD445C7B25B}" type="sibTrans" cxnId="{90998B32-4976-4DC2-BAD1-E239B3DC32D2}">
      <dgm:prSet/>
      <dgm:spPr/>
      <dgm:t>
        <a:bodyPr/>
        <a:lstStyle/>
        <a:p>
          <a:endParaRPr lang="en-US" sz="1800"/>
        </a:p>
      </dgm:t>
    </dgm:pt>
    <dgm:pt modelId="{B2210FBB-4082-45F3-9229-E6F3CE770411}">
      <dgm:prSet phldrT="[Text]" custT="1"/>
      <dgm:spPr/>
      <dgm:t>
        <a:bodyPr/>
        <a:lstStyle/>
        <a:p>
          <a:r>
            <a:rPr lang="en-US" sz="1800" dirty="0" err="1" smtClean="0"/>
            <a:t>Venules</a:t>
          </a:r>
          <a:endParaRPr lang="en-US" sz="1800" dirty="0" smtClean="0"/>
        </a:p>
        <a:p>
          <a:r>
            <a:rPr lang="en-US" sz="1800" dirty="0" smtClean="0"/>
            <a:t>the smallest of the veins</a:t>
          </a:r>
          <a:endParaRPr lang="en-US" sz="1800" dirty="0"/>
        </a:p>
      </dgm:t>
    </dgm:pt>
    <dgm:pt modelId="{256538EA-C9F4-4D85-8F08-53AF0F9F1B11}" type="parTrans" cxnId="{7A1032A0-A24D-4C83-946A-3B6E9975CEDF}">
      <dgm:prSet/>
      <dgm:spPr/>
      <dgm:t>
        <a:bodyPr/>
        <a:lstStyle/>
        <a:p>
          <a:endParaRPr lang="en-US" sz="1800"/>
        </a:p>
      </dgm:t>
    </dgm:pt>
    <dgm:pt modelId="{C41CA935-D30C-47E1-883D-92319FD68762}" type="sibTrans" cxnId="{7A1032A0-A24D-4C83-946A-3B6E9975CEDF}">
      <dgm:prSet/>
      <dgm:spPr/>
      <dgm:t>
        <a:bodyPr/>
        <a:lstStyle/>
        <a:p>
          <a:endParaRPr lang="en-US" sz="1800"/>
        </a:p>
      </dgm:t>
    </dgm:pt>
    <dgm:pt modelId="{45839520-30F4-43F6-85D0-7C90BA38374C}">
      <dgm:prSet phldrT="[Text]" custT="1"/>
      <dgm:spPr/>
      <dgm:t>
        <a:bodyPr/>
        <a:lstStyle/>
        <a:p>
          <a:r>
            <a:rPr lang="en-US" sz="1800" u="none" dirty="0" smtClean="0"/>
            <a:t>Capillaries</a:t>
          </a:r>
        </a:p>
        <a:p>
          <a:r>
            <a:rPr lang="en-US" sz="1800" dirty="0" smtClean="0"/>
            <a:t>the thinnest and most numerous of the blood vessels</a:t>
          </a:r>
          <a:endParaRPr lang="en-US" sz="1800" u="none" dirty="0"/>
        </a:p>
      </dgm:t>
    </dgm:pt>
    <dgm:pt modelId="{8181BC5E-06EE-4EA5-B6DD-99D77BEEAB2E}" type="parTrans" cxnId="{35CE77DD-BC0F-40B2-9F7B-69F45793AA66}">
      <dgm:prSet/>
      <dgm:spPr/>
      <dgm:t>
        <a:bodyPr/>
        <a:lstStyle/>
        <a:p>
          <a:endParaRPr lang="en-US" sz="1800"/>
        </a:p>
      </dgm:t>
    </dgm:pt>
    <dgm:pt modelId="{6F6F858E-9AFE-41A9-A289-C0825C41AD8D}" type="sibTrans" cxnId="{35CE77DD-BC0F-40B2-9F7B-69F45793AA66}">
      <dgm:prSet/>
      <dgm:spPr/>
      <dgm:t>
        <a:bodyPr/>
        <a:lstStyle/>
        <a:p>
          <a:endParaRPr lang="en-US" sz="1800"/>
        </a:p>
      </dgm:t>
    </dgm:pt>
    <dgm:pt modelId="{773667AC-81BF-4223-97C8-2C79A5E52BD1}">
      <dgm:prSet phldrT="[Text]" custT="1"/>
      <dgm:spPr/>
      <dgm:t>
        <a:bodyPr/>
        <a:lstStyle/>
        <a:p>
          <a:r>
            <a:rPr lang="en-US" sz="1800" dirty="0" smtClean="0"/>
            <a:t>Veins</a:t>
          </a:r>
        </a:p>
        <a:p>
          <a:r>
            <a:rPr lang="en-US" sz="1800" dirty="0" smtClean="0"/>
            <a:t>return blood to the heart</a:t>
          </a:r>
          <a:endParaRPr lang="en-US" sz="1800" dirty="0"/>
        </a:p>
      </dgm:t>
    </dgm:pt>
    <dgm:pt modelId="{1F4D4497-907D-47DD-8B86-79CA8FCC2CA2}" type="parTrans" cxnId="{539E5619-2BBF-4187-AB92-C5A72D4C2E62}">
      <dgm:prSet/>
      <dgm:spPr/>
      <dgm:t>
        <a:bodyPr/>
        <a:lstStyle/>
        <a:p>
          <a:endParaRPr lang="en-US" sz="1800"/>
        </a:p>
      </dgm:t>
    </dgm:pt>
    <dgm:pt modelId="{160A6F0B-FCB2-4B54-A377-997AC4CB8FB8}" type="sibTrans" cxnId="{539E5619-2BBF-4187-AB92-C5A72D4C2E62}">
      <dgm:prSet/>
      <dgm:spPr/>
      <dgm:t>
        <a:bodyPr/>
        <a:lstStyle/>
        <a:p>
          <a:endParaRPr lang="en-US" sz="1800"/>
        </a:p>
      </dgm:t>
    </dgm:pt>
    <dgm:pt modelId="{D21A0FA3-593C-4B9D-AD63-BDAE3B5B4D4B}">
      <dgm:prSet custT="1"/>
      <dgm:spPr/>
      <dgm:t>
        <a:bodyPr/>
        <a:lstStyle/>
        <a:p>
          <a:r>
            <a:rPr lang="en-US" sz="1800" dirty="0" smtClean="0"/>
            <a:t>Arterioles</a:t>
          </a:r>
        </a:p>
        <a:p>
          <a:r>
            <a:rPr lang="en-US" sz="1800" dirty="0" smtClean="0"/>
            <a:t>The smallest of the arteries </a:t>
          </a:r>
          <a:endParaRPr lang="en-US" sz="1800" dirty="0"/>
        </a:p>
      </dgm:t>
    </dgm:pt>
    <dgm:pt modelId="{58019A11-B67A-4666-AF52-15210DE0AC30}" type="parTrans" cxnId="{539B0E30-2F9B-4A08-A0C2-D2830338C02B}">
      <dgm:prSet/>
      <dgm:spPr/>
      <dgm:t>
        <a:bodyPr/>
        <a:lstStyle/>
        <a:p>
          <a:endParaRPr lang="en-US" sz="1800"/>
        </a:p>
      </dgm:t>
    </dgm:pt>
    <dgm:pt modelId="{92F647A4-015D-427A-9A43-9FF746C2A8C0}" type="sibTrans" cxnId="{539B0E30-2F9B-4A08-A0C2-D2830338C02B}">
      <dgm:prSet/>
      <dgm:spPr/>
      <dgm:t>
        <a:bodyPr/>
        <a:lstStyle/>
        <a:p>
          <a:endParaRPr lang="en-US" sz="1800"/>
        </a:p>
      </dgm:t>
    </dgm:pt>
    <dgm:pt modelId="{9613BC76-DB48-48C2-89D4-5A72AFF82FFB}" type="pres">
      <dgm:prSet presAssocID="{2076C36A-485C-4AFD-A4DB-72FEEBD08454}" presName="hierChild1" presStyleCnt="0">
        <dgm:presLayoutVars>
          <dgm:chPref val="1"/>
          <dgm:dir/>
          <dgm:animOne val="branch"/>
          <dgm:animLvl val="lvl"/>
          <dgm:resizeHandles/>
        </dgm:presLayoutVars>
      </dgm:prSet>
      <dgm:spPr/>
      <dgm:t>
        <a:bodyPr/>
        <a:lstStyle/>
        <a:p>
          <a:endParaRPr lang="en-US"/>
        </a:p>
      </dgm:t>
    </dgm:pt>
    <dgm:pt modelId="{FDBDBC55-E591-4DFD-A2A5-027DA7ADDA77}" type="pres">
      <dgm:prSet presAssocID="{A3CCE47D-189E-48DF-AF9E-1CF13EFBD264}" presName="hierRoot1" presStyleCnt="0"/>
      <dgm:spPr/>
    </dgm:pt>
    <dgm:pt modelId="{3DDB3EE5-D071-46B3-A3C9-7946D651643B}" type="pres">
      <dgm:prSet presAssocID="{A3CCE47D-189E-48DF-AF9E-1CF13EFBD264}" presName="composite" presStyleCnt="0"/>
      <dgm:spPr/>
    </dgm:pt>
    <dgm:pt modelId="{CE7C1F92-4882-4BC1-957C-34731949C8F3}" type="pres">
      <dgm:prSet presAssocID="{A3CCE47D-189E-48DF-AF9E-1CF13EFBD264}" presName="background" presStyleLbl="node0" presStyleIdx="0" presStyleCnt="1"/>
      <dgm:spPr/>
    </dgm:pt>
    <dgm:pt modelId="{DB1A681E-82BF-4DB6-93DD-CCBC2046C20B}" type="pres">
      <dgm:prSet presAssocID="{A3CCE47D-189E-48DF-AF9E-1CF13EFBD264}" presName="text" presStyleLbl="fgAcc0" presStyleIdx="0" presStyleCnt="1">
        <dgm:presLayoutVars>
          <dgm:chPref val="3"/>
        </dgm:presLayoutVars>
      </dgm:prSet>
      <dgm:spPr/>
      <dgm:t>
        <a:bodyPr/>
        <a:lstStyle/>
        <a:p>
          <a:endParaRPr lang="en-US"/>
        </a:p>
      </dgm:t>
    </dgm:pt>
    <dgm:pt modelId="{0C210022-5BB6-4071-88A7-D80CDBEF6D4D}" type="pres">
      <dgm:prSet presAssocID="{A3CCE47D-189E-48DF-AF9E-1CF13EFBD264}" presName="hierChild2" presStyleCnt="0"/>
      <dgm:spPr/>
    </dgm:pt>
    <dgm:pt modelId="{82C6D0A6-AF09-4B9E-AB2B-2333F409992C}" type="pres">
      <dgm:prSet presAssocID="{37A37D72-DF22-420C-B077-E7CD5EF35CE9}" presName="Name10" presStyleLbl="parChTrans1D2" presStyleIdx="0" presStyleCnt="3"/>
      <dgm:spPr/>
      <dgm:t>
        <a:bodyPr/>
        <a:lstStyle/>
        <a:p>
          <a:endParaRPr lang="en-US"/>
        </a:p>
      </dgm:t>
    </dgm:pt>
    <dgm:pt modelId="{1721935F-3584-4245-A33A-0A5463A6FF66}" type="pres">
      <dgm:prSet presAssocID="{FA2DB73F-440A-41C6-9308-3638172C92EF}" presName="hierRoot2" presStyleCnt="0"/>
      <dgm:spPr/>
    </dgm:pt>
    <dgm:pt modelId="{A3862997-92AF-4D16-AA51-16F447235F53}" type="pres">
      <dgm:prSet presAssocID="{FA2DB73F-440A-41C6-9308-3638172C92EF}" presName="composite2" presStyleCnt="0"/>
      <dgm:spPr/>
    </dgm:pt>
    <dgm:pt modelId="{BD93D6D4-5026-4C62-87CC-38EFD07A8C8A}" type="pres">
      <dgm:prSet presAssocID="{FA2DB73F-440A-41C6-9308-3638172C92EF}" presName="background2" presStyleLbl="node2" presStyleIdx="0" presStyleCnt="3"/>
      <dgm:spPr/>
    </dgm:pt>
    <dgm:pt modelId="{4F448585-7E92-483B-AEC7-C97D576BFED2}" type="pres">
      <dgm:prSet presAssocID="{FA2DB73F-440A-41C6-9308-3638172C92EF}" presName="text2" presStyleLbl="fgAcc2" presStyleIdx="0" presStyleCnt="3" custScaleX="113749">
        <dgm:presLayoutVars>
          <dgm:chPref val="3"/>
        </dgm:presLayoutVars>
      </dgm:prSet>
      <dgm:spPr/>
      <dgm:t>
        <a:bodyPr/>
        <a:lstStyle/>
        <a:p>
          <a:endParaRPr lang="en-US"/>
        </a:p>
      </dgm:t>
    </dgm:pt>
    <dgm:pt modelId="{BCAECF0A-FC37-451C-8097-D8110B5A91BB}" type="pres">
      <dgm:prSet presAssocID="{FA2DB73F-440A-41C6-9308-3638172C92EF}" presName="hierChild3" presStyleCnt="0"/>
      <dgm:spPr/>
    </dgm:pt>
    <dgm:pt modelId="{00710654-82EE-4D83-8BE3-E38998A38B82}" type="pres">
      <dgm:prSet presAssocID="{58019A11-B67A-4666-AF52-15210DE0AC30}" presName="Name17" presStyleLbl="parChTrans1D3" presStyleIdx="0" presStyleCnt="2"/>
      <dgm:spPr/>
      <dgm:t>
        <a:bodyPr/>
        <a:lstStyle/>
        <a:p>
          <a:endParaRPr lang="en-US"/>
        </a:p>
      </dgm:t>
    </dgm:pt>
    <dgm:pt modelId="{8F49C14D-AD49-4CC1-BD4D-9226178EEE6A}" type="pres">
      <dgm:prSet presAssocID="{D21A0FA3-593C-4B9D-AD63-BDAE3B5B4D4B}" presName="hierRoot3" presStyleCnt="0"/>
      <dgm:spPr/>
    </dgm:pt>
    <dgm:pt modelId="{46276C9C-EE12-4693-ADD5-0557DB90A93C}" type="pres">
      <dgm:prSet presAssocID="{D21A0FA3-593C-4B9D-AD63-BDAE3B5B4D4B}" presName="composite3" presStyleCnt="0"/>
      <dgm:spPr/>
    </dgm:pt>
    <dgm:pt modelId="{3ACAD42A-83B5-4EF4-8D3C-26D2C451CBC0}" type="pres">
      <dgm:prSet presAssocID="{D21A0FA3-593C-4B9D-AD63-BDAE3B5B4D4B}" presName="background3" presStyleLbl="node3" presStyleIdx="0" presStyleCnt="2"/>
      <dgm:spPr/>
    </dgm:pt>
    <dgm:pt modelId="{975E0602-10A2-4926-AC1F-F46350705053}" type="pres">
      <dgm:prSet presAssocID="{D21A0FA3-593C-4B9D-AD63-BDAE3B5B4D4B}" presName="text3" presStyleLbl="fgAcc3" presStyleIdx="0" presStyleCnt="2" custScaleX="165554">
        <dgm:presLayoutVars>
          <dgm:chPref val="3"/>
        </dgm:presLayoutVars>
      </dgm:prSet>
      <dgm:spPr/>
      <dgm:t>
        <a:bodyPr/>
        <a:lstStyle/>
        <a:p>
          <a:endParaRPr lang="en-US"/>
        </a:p>
      </dgm:t>
    </dgm:pt>
    <dgm:pt modelId="{384D9170-1432-4F57-B106-F20CB90ED5F2}" type="pres">
      <dgm:prSet presAssocID="{D21A0FA3-593C-4B9D-AD63-BDAE3B5B4D4B}" presName="hierChild4" presStyleCnt="0"/>
      <dgm:spPr/>
    </dgm:pt>
    <dgm:pt modelId="{509CD0DC-788C-483F-90C0-26A5BEA3D52B}" type="pres">
      <dgm:prSet presAssocID="{1F4D4497-907D-47DD-8B86-79CA8FCC2CA2}" presName="Name10" presStyleLbl="parChTrans1D2" presStyleIdx="1" presStyleCnt="3"/>
      <dgm:spPr/>
      <dgm:t>
        <a:bodyPr/>
        <a:lstStyle/>
        <a:p>
          <a:endParaRPr lang="en-US"/>
        </a:p>
      </dgm:t>
    </dgm:pt>
    <dgm:pt modelId="{C1948571-DE81-4CFD-9A30-6DF743CB97E7}" type="pres">
      <dgm:prSet presAssocID="{773667AC-81BF-4223-97C8-2C79A5E52BD1}" presName="hierRoot2" presStyleCnt="0"/>
      <dgm:spPr/>
    </dgm:pt>
    <dgm:pt modelId="{2FB3D6CD-18F7-428B-86AB-509A6D6D673C}" type="pres">
      <dgm:prSet presAssocID="{773667AC-81BF-4223-97C8-2C79A5E52BD1}" presName="composite2" presStyleCnt="0"/>
      <dgm:spPr/>
    </dgm:pt>
    <dgm:pt modelId="{5399C77E-0EC7-4644-8D8F-94B64FC5D17A}" type="pres">
      <dgm:prSet presAssocID="{773667AC-81BF-4223-97C8-2C79A5E52BD1}" presName="background2" presStyleLbl="node2" presStyleIdx="1" presStyleCnt="3"/>
      <dgm:spPr/>
    </dgm:pt>
    <dgm:pt modelId="{689F481E-0E57-4250-9F96-8047A02B2923}" type="pres">
      <dgm:prSet presAssocID="{773667AC-81BF-4223-97C8-2C79A5E52BD1}" presName="text2" presStyleLbl="fgAcc2" presStyleIdx="1" presStyleCnt="3" custScaleX="112368">
        <dgm:presLayoutVars>
          <dgm:chPref val="3"/>
        </dgm:presLayoutVars>
      </dgm:prSet>
      <dgm:spPr/>
      <dgm:t>
        <a:bodyPr/>
        <a:lstStyle/>
        <a:p>
          <a:endParaRPr lang="en-US"/>
        </a:p>
      </dgm:t>
    </dgm:pt>
    <dgm:pt modelId="{B227C66A-B4E0-45C3-B473-8A4BC3708685}" type="pres">
      <dgm:prSet presAssocID="{773667AC-81BF-4223-97C8-2C79A5E52BD1}" presName="hierChild3" presStyleCnt="0"/>
      <dgm:spPr/>
    </dgm:pt>
    <dgm:pt modelId="{EA5DA005-8F34-4D89-B2C4-2DAC054E1D2B}" type="pres">
      <dgm:prSet presAssocID="{256538EA-C9F4-4D85-8F08-53AF0F9F1B11}" presName="Name17" presStyleLbl="parChTrans1D3" presStyleIdx="1" presStyleCnt="2"/>
      <dgm:spPr/>
      <dgm:t>
        <a:bodyPr/>
        <a:lstStyle/>
        <a:p>
          <a:endParaRPr lang="en-US"/>
        </a:p>
      </dgm:t>
    </dgm:pt>
    <dgm:pt modelId="{325C8267-A911-4B80-B576-A9DB06099AA2}" type="pres">
      <dgm:prSet presAssocID="{B2210FBB-4082-45F3-9229-E6F3CE770411}" presName="hierRoot3" presStyleCnt="0"/>
      <dgm:spPr/>
    </dgm:pt>
    <dgm:pt modelId="{BDEA8DCD-F185-46EF-BDB2-91ED7F1C3ABC}" type="pres">
      <dgm:prSet presAssocID="{B2210FBB-4082-45F3-9229-E6F3CE770411}" presName="composite3" presStyleCnt="0"/>
      <dgm:spPr/>
    </dgm:pt>
    <dgm:pt modelId="{EF4DFBC2-C05B-4E8A-BA79-772B94FCD453}" type="pres">
      <dgm:prSet presAssocID="{B2210FBB-4082-45F3-9229-E6F3CE770411}" presName="background3" presStyleLbl="node3" presStyleIdx="1" presStyleCnt="2"/>
      <dgm:spPr/>
    </dgm:pt>
    <dgm:pt modelId="{CBEF081B-BE9E-4B79-BF0D-A33586DF75BB}" type="pres">
      <dgm:prSet presAssocID="{B2210FBB-4082-45F3-9229-E6F3CE770411}" presName="text3" presStyleLbl="fgAcc3" presStyleIdx="1" presStyleCnt="2" custScaleX="148947">
        <dgm:presLayoutVars>
          <dgm:chPref val="3"/>
        </dgm:presLayoutVars>
      </dgm:prSet>
      <dgm:spPr/>
      <dgm:t>
        <a:bodyPr/>
        <a:lstStyle/>
        <a:p>
          <a:endParaRPr lang="en-US"/>
        </a:p>
      </dgm:t>
    </dgm:pt>
    <dgm:pt modelId="{5D5FAF39-62FB-4855-8189-A7F0BADF0B4B}" type="pres">
      <dgm:prSet presAssocID="{B2210FBB-4082-45F3-9229-E6F3CE770411}" presName="hierChild4" presStyleCnt="0"/>
      <dgm:spPr/>
    </dgm:pt>
    <dgm:pt modelId="{C3F65AF2-1456-478E-86E7-662AC17C8BFC}" type="pres">
      <dgm:prSet presAssocID="{8181BC5E-06EE-4EA5-B6DD-99D77BEEAB2E}" presName="Name10" presStyleLbl="parChTrans1D2" presStyleIdx="2" presStyleCnt="3"/>
      <dgm:spPr/>
      <dgm:t>
        <a:bodyPr/>
        <a:lstStyle/>
        <a:p>
          <a:endParaRPr lang="en-US"/>
        </a:p>
      </dgm:t>
    </dgm:pt>
    <dgm:pt modelId="{A0520417-9777-4BF6-AA79-56AD84E7B4B4}" type="pres">
      <dgm:prSet presAssocID="{45839520-30F4-43F6-85D0-7C90BA38374C}" presName="hierRoot2" presStyleCnt="0"/>
      <dgm:spPr/>
    </dgm:pt>
    <dgm:pt modelId="{CF2D257B-7321-403F-93FD-C908D2BC77FC}" type="pres">
      <dgm:prSet presAssocID="{45839520-30F4-43F6-85D0-7C90BA38374C}" presName="composite2" presStyleCnt="0"/>
      <dgm:spPr/>
    </dgm:pt>
    <dgm:pt modelId="{0384F242-EBC8-4748-9391-7CA606FCBFC9}" type="pres">
      <dgm:prSet presAssocID="{45839520-30F4-43F6-85D0-7C90BA38374C}" presName="background2" presStyleLbl="node2" presStyleIdx="2" presStyleCnt="3"/>
      <dgm:spPr/>
    </dgm:pt>
    <dgm:pt modelId="{E35A3A97-12BD-49DB-AFCC-1A70D144FD05}" type="pres">
      <dgm:prSet presAssocID="{45839520-30F4-43F6-85D0-7C90BA38374C}" presName="text2" presStyleLbl="fgAcc2" presStyleIdx="2" presStyleCnt="3" custScaleX="117472">
        <dgm:presLayoutVars>
          <dgm:chPref val="3"/>
        </dgm:presLayoutVars>
      </dgm:prSet>
      <dgm:spPr/>
      <dgm:t>
        <a:bodyPr/>
        <a:lstStyle/>
        <a:p>
          <a:endParaRPr lang="en-US"/>
        </a:p>
      </dgm:t>
    </dgm:pt>
    <dgm:pt modelId="{CAB6B990-BC86-4A9F-B146-6066F685C342}" type="pres">
      <dgm:prSet presAssocID="{45839520-30F4-43F6-85D0-7C90BA38374C}" presName="hierChild3" presStyleCnt="0"/>
      <dgm:spPr/>
    </dgm:pt>
  </dgm:ptLst>
  <dgm:cxnLst>
    <dgm:cxn modelId="{539E5619-2BBF-4187-AB92-C5A72D4C2E62}" srcId="{A3CCE47D-189E-48DF-AF9E-1CF13EFBD264}" destId="{773667AC-81BF-4223-97C8-2C79A5E52BD1}" srcOrd="1" destOrd="0" parTransId="{1F4D4497-907D-47DD-8B86-79CA8FCC2CA2}" sibTransId="{160A6F0B-FCB2-4B54-A377-997AC4CB8FB8}"/>
    <dgm:cxn modelId="{195B19A2-6602-431C-86B0-E72CA4D4197B}" type="presOf" srcId="{2076C36A-485C-4AFD-A4DB-72FEEBD08454}" destId="{9613BC76-DB48-48C2-89D4-5A72AFF82FFB}" srcOrd="0" destOrd="0" presId="urn:microsoft.com/office/officeart/2005/8/layout/hierarchy1"/>
    <dgm:cxn modelId="{748C50B0-4256-40F5-BC61-8C6DA148CC76}" type="presOf" srcId="{58019A11-B67A-4666-AF52-15210DE0AC30}" destId="{00710654-82EE-4D83-8BE3-E38998A38B82}" srcOrd="0" destOrd="0" presId="urn:microsoft.com/office/officeart/2005/8/layout/hierarchy1"/>
    <dgm:cxn modelId="{02F5E971-D338-49E4-BB57-50BA538F410E}" type="presOf" srcId="{37A37D72-DF22-420C-B077-E7CD5EF35CE9}" destId="{82C6D0A6-AF09-4B9E-AB2B-2333F409992C}" srcOrd="0" destOrd="0" presId="urn:microsoft.com/office/officeart/2005/8/layout/hierarchy1"/>
    <dgm:cxn modelId="{35CE77DD-BC0F-40B2-9F7B-69F45793AA66}" srcId="{A3CCE47D-189E-48DF-AF9E-1CF13EFBD264}" destId="{45839520-30F4-43F6-85D0-7C90BA38374C}" srcOrd="2" destOrd="0" parTransId="{8181BC5E-06EE-4EA5-B6DD-99D77BEEAB2E}" sibTransId="{6F6F858E-9AFE-41A9-A289-C0825C41AD8D}"/>
    <dgm:cxn modelId="{18C7D6CC-D8E8-41C4-8829-7313165CC632}" type="presOf" srcId="{D21A0FA3-593C-4B9D-AD63-BDAE3B5B4D4B}" destId="{975E0602-10A2-4926-AC1F-F46350705053}" srcOrd="0" destOrd="0" presId="urn:microsoft.com/office/officeart/2005/8/layout/hierarchy1"/>
    <dgm:cxn modelId="{7A1032A0-A24D-4C83-946A-3B6E9975CEDF}" srcId="{773667AC-81BF-4223-97C8-2C79A5E52BD1}" destId="{B2210FBB-4082-45F3-9229-E6F3CE770411}" srcOrd="0" destOrd="0" parTransId="{256538EA-C9F4-4D85-8F08-53AF0F9F1B11}" sibTransId="{C41CA935-D30C-47E1-883D-92319FD68762}"/>
    <dgm:cxn modelId="{80596EEB-DAA1-403C-93E7-BB73C731D991}" type="presOf" srcId="{773667AC-81BF-4223-97C8-2C79A5E52BD1}" destId="{689F481E-0E57-4250-9F96-8047A02B2923}" srcOrd="0" destOrd="0" presId="urn:microsoft.com/office/officeart/2005/8/layout/hierarchy1"/>
    <dgm:cxn modelId="{539B0E30-2F9B-4A08-A0C2-D2830338C02B}" srcId="{FA2DB73F-440A-41C6-9308-3638172C92EF}" destId="{D21A0FA3-593C-4B9D-AD63-BDAE3B5B4D4B}" srcOrd="0" destOrd="0" parTransId="{58019A11-B67A-4666-AF52-15210DE0AC30}" sibTransId="{92F647A4-015D-427A-9A43-9FF746C2A8C0}"/>
    <dgm:cxn modelId="{90998B32-4976-4DC2-BAD1-E239B3DC32D2}" srcId="{A3CCE47D-189E-48DF-AF9E-1CF13EFBD264}" destId="{FA2DB73F-440A-41C6-9308-3638172C92EF}" srcOrd="0" destOrd="0" parTransId="{37A37D72-DF22-420C-B077-E7CD5EF35CE9}" sibTransId="{661F9C50-89D9-4850-BD08-ECD445C7B25B}"/>
    <dgm:cxn modelId="{C1FC5A84-387B-463C-BFA4-535A579A895C}" type="presOf" srcId="{1F4D4497-907D-47DD-8B86-79CA8FCC2CA2}" destId="{509CD0DC-788C-483F-90C0-26A5BEA3D52B}" srcOrd="0" destOrd="0" presId="urn:microsoft.com/office/officeart/2005/8/layout/hierarchy1"/>
    <dgm:cxn modelId="{AF067B20-D294-4B06-85D8-F31D20AC33E1}" type="presOf" srcId="{B2210FBB-4082-45F3-9229-E6F3CE770411}" destId="{CBEF081B-BE9E-4B79-BF0D-A33586DF75BB}" srcOrd="0" destOrd="0" presId="urn:microsoft.com/office/officeart/2005/8/layout/hierarchy1"/>
    <dgm:cxn modelId="{DC2A8F7B-5B31-403B-A69E-3E2A4A5E2084}" type="presOf" srcId="{8181BC5E-06EE-4EA5-B6DD-99D77BEEAB2E}" destId="{C3F65AF2-1456-478E-86E7-662AC17C8BFC}" srcOrd="0" destOrd="0" presId="urn:microsoft.com/office/officeart/2005/8/layout/hierarchy1"/>
    <dgm:cxn modelId="{CAFB734D-0875-468E-916B-1A4EA44FE37F}" type="presOf" srcId="{45839520-30F4-43F6-85D0-7C90BA38374C}" destId="{E35A3A97-12BD-49DB-AFCC-1A70D144FD05}" srcOrd="0" destOrd="0" presId="urn:microsoft.com/office/officeart/2005/8/layout/hierarchy1"/>
    <dgm:cxn modelId="{69697DC6-7D21-4438-81AC-21676E27973D}" type="presOf" srcId="{FA2DB73F-440A-41C6-9308-3638172C92EF}" destId="{4F448585-7E92-483B-AEC7-C97D576BFED2}" srcOrd="0" destOrd="0" presId="urn:microsoft.com/office/officeart/2005/8/layout/hierarchy1"/>
    <dgm:cxn modelId="{9091AF7E-11A1-4716-A481-8240BABD846A}" srcId="{2076C36A-485C-4AFD-A4DB-72FEEBD08454}" destId="{A3CCE47D-189E-48DF-AF9E-1CF13EFBD264}" srcOrd="0" destOrd="0" parTransId="{536D49F6-2A2D-4A3C-AB83-1BB70A13AA68}" sibTransId="{C92A1739-2229-49D8-8E00-CACECBE134C9}"/>
    <dgm:cxn modelId="{1A31DB40-FA1E-4CEE-8012-441333EED8A8}" type="presOf" srcId="{256538EA-C9F4-4D85-8F08-53AF0F9F1B11}" destId="{EA5DA005-8F34-4D89-B2C4-2DAC054E1D2B}" srcOrd="0" destOrd="0" presId="urn:microsoft.com/office/officeart/2005/8/layout/hierarchy1"/>
    <dgm:cxn modelId="{72203554-FF0E-4589-A611-8AC4967E9F62}" type="presOf" srcId="{A3CCE47D-189E-48DF-AF9E-1CF13EFBD264}" destId="{DB1A681E-82BF-4DB6-93DD-CCBC2046C20B}" srcOrd="0" destOrd="0" presId="urn:microsoft.com/office/officeart/2005/8/layout/hierarchy1"/>
    <dgm:cxn modelId="{24B80F9C-D857-426A-8858-517A5FCB0F9C}" type="presParOf" srcId="{9613BC76-DB48-48C2-89D4-5A72AFF82FFB}" destId="{FDBDBC55-E591-4DFD-A2A5-027DA7ADDA77}" srcOrd="0" destOrd="0" presId="urn:microsoft.com/office/officeart/2005/8/layout/hierarchy1"/>
    <dgm:cxn modelId="{A495B46A-EF48-4963-B05C-129B57B4F946}" type="presParOf" srcId="{FDBDBC55-E591-4DFD-A2A5-027DA7ADDA77}" destId="{3DDB3EE5-D071-46B3-A3C9-7946D651643B}" srcOrd="0" destOrd="0" presId="urn:microsoft.com/office/officeart/2005/8/layout/hierarchy1"/>
    <dgm:cxn modelId="{39757F8E-3D1E-445E-948D-3F36DADA55BC}" type="presParOf" srcId="{3DDB3EE5-D071-46B3-A3C9-7946D651643B}" destId="{CE7C1F92-4882-4BC1-957C-34731949C8F3}" srcOrd="0" destOrd="0" presId="urn:microsoft.com/office/officeart/2005/8/layout/hierarchy1"/>
    <dgm:cxn modelId="{D50C393F-78DB-407B-83AE-93A87F390B20}" type="presParOf" srcId="{3DDB3EE5-D071-46B3-A3C9-7946D651643B}" destId="{DB1A681E-82BF-4DB6-93DD-CCBC2046C20B}" srcOrd="1" destOrd="0" presId="urn:microsoft.com/office/officeart/2005/8/layout/hierarchy1"/>
    <dgm:cxn modelId="{19E5C789-3738-439B-B2CD-0F7027AC00AA}" type="presParOf" srcId="{FDBDBC55-E591-4DFD-A2A5-027DA7ADDA77}" destId="{0C210022-5BB6-4071-88A7-D80CDBEF6D4D}" srcOrd="1" destOrd="0" presId="urn:microsoft.com/office/officeart/2005/8/layout/hierarchy1"/>
    <dgm:cxn modelId="{0D410487-158A-49A3-A376-9BA13BE39254}" type="presParOf" srcId="{0C210022-5BB6-4071-88A7-D80CDBEF6D4D}" destId="{82C6D0A6-AF09-4B9E-AB2B-2333F409992C}" srcOrd="0" destOrd="0" presId="urn:microsoft.com/office/officeart/2005/8/layout/hierarchy1"/>
    <dgm:cxn modelId="{62E102E9-3239-4CAC-AA5A-C6E2249320FF}" type="presParOf" srcId="{0C210022-5BB6-4071-88A7-D80CDBEF6D4D}" destId="{1721935F-3584-4245-A33A-0A5463A6FF66}" srcOrd="1" destOrd="0" presId="urn:microsoft.com/office/officeart/2005/8/layout/hierarchy1"/>
    <dgm:cxn modelId="{7A1BCCE2-7D4F-4835-9AED-51C26B8394CC}" type="presParOf" srcId="{1721935F-3584-4245-A33A-0A5463A6FF66}" destId="{A3862997-92AF-4D16-AA51-16F447235F53}" srcOrd="0" destOrd="0" presId="urn:microsoft.com/office/officeart/2005/8/layout/hierarchy1"/>
    <dgm:cxn modelId="{5F78E582-F97E-4E43-A9F8-9B878E93A929}" type="presParOf" srcId="{A3862997-92AF-4D16-AA51-16F447235F53}" destId="{BD93D6D4-5026-4C62-87CC-38EFD07A8C8A}" srcOrd="0" destOrd="0" presId="urn:microsoft.com/office/officeart/2005/8/layout/hierarchy1"/>
    <dgm:cxn modelId="{300EC7E9-1493-437B-8E67-1940EEE096C9}" type="presParOf" srcId="{A3862997-92AF-4D16-AA51-16F447235F53}" destId="{4F448585-7E92-483B-AEC7-C97D576BFED2}" srcOrd="1" destOrd="0" presId="urn:microsoft.com/office/officeart/2005/8/layout/hierarchy1"/>
    <dgm:cxn modelId="{86B7462D-AAD3-4EF3-B911-57BFF5DAE4EF}" type="presParOf" srcId="{1721935F-3584-4245-A33A-0A5463A6FF66}" destId="{BCAECF0A-FC37-451C-8097-D8110B5A91BB}" srcOrd="1" destOrd="0" presId="urn:microsoft.com/office/officeart/2005/8/layout/hierarchy1"/>
    <dgm:cxn modelId="{FEFC9AB3-545F-4964-B336-65B77EB8EC7D}" type="presParOf" srcId="{BCAECF0A-FC37-451C-8097-D8110B5A91BB}" destId="{00710654-82EE-4D83-8BE3-E38998A38B82}" srcOrd="0" destOrd="0" presId="urn:microsoft.com/office/officeart/2005/8/layout/hierarchy1"/>
    <dgm:cxn modelId="{416E90D2-CCDF-49AB-B4FD-AE1980C93859}" type="presParOf" srcId="{BCAECF0A-FC37-451C-8097-D8110B5A91BB}" destId="{8F49C14D-AD49-4CC1-BD4D-9226178EEE6A}" srcOrd="1" destOrd="0" presId="urn:microsoft.com/office/officeart/2005/8/layout/hierarchy1"/>
    <dgm:cxn modelId="{498233E9-7309-464B-AC17-2EE242B05D96}" type="presParOf" srcId="{8F49C14D-AD49-4CC1-BD4D-9226178EEE6A}" destId="{46276C9C-EE12-4693-ADD5-0557DB90A93C}" srcOrd="0" destOrd="0" presId="urn:microsoft.com/office/officeart/2005/8/layout/hierarchy1"/>
    <dgm:cxn modelId="{485AFC1B-28E3-4742-AC95-574AE47FF66C}" type="presParOf" srcId="{46276C9C-EE12-4693-ADD5-0557DB90A93C}" destId="{3ACAD42A-83B5-4EF4-8D3C-26D2C451CBC0}" srcOrd="0" destOrd="0" presId="urn:microsoft.com/office/officeart/2005/8/layout/hierarchy1"/>
    <dgm:cxn modelId="{83BCA23F-1157-4772-8E78-EBD6E4D6888D}" type="presParOf" srcId="{46276C9C-EE12-4693-ADD5-0557DB90A93C}" destId="{975E0602-10A2-4926-AC1F-F46350705053}" srcOrd="1" destOrd="0" presId="urn:microsoft.com/office/officeart/2005/8/layout/hierarchy1"/>
    <dgm:cxn modelId="{20D9AB9B-1C8C-449B-9B3F-FC7B849B48CC}" type="presParOf" srcId="{8F49C14D-AD49-4CC1-BD4D-9226178EEE6A}" destId="{384D9170-1432-4F57-B106-F20CB90ED5F2}" srcOrd="1" destOrd="0" presId="urn:microsoft.com/office/officeart/2005/8/layout/hierarchy1"/>
    <dgm:cxn modelId="{C498541F-D7EE-4AD0-AD6A-EB8C33C621DF}" type="presParOf" srcId="{0C210022-5BB6-4071-88A7-D80CDBEF6D4D}" destId="{509CD0DC-788C-483F-90C0-26A5BEA3D52B}" srcOrd="2" destOrd="0" presId="urn:microsoft.com/office/officeart/2005/8/layout/hierarchy1"/>
    <dgm:cxn modelId="{D99B7E53-3EEB-4E3E-9912-8827D3255D65}" type="presParOf" srcId="{0C210022-5BB6-4071-88A7-D80CDBEF6D4D}" destId="{C1948571-DE81-4CFD-9A30-6DF743CB97E7}" srcOrd="3" destOrd="0" presId="urn:microsoft.com/office/officeart/2005/8/layout/hierarchy1"/>
    <dgm:cxn modelId="{76FE86E6-D8B8-4164-B011-E4C07A066863}" type="presParOf" srcId="{C1948571-DE81-4CFD-9A30-6DF743CB97E7}" destId="{2FB3D6CD-18F7-428B-86AB-509A6D6D673C}" srcOrd="0" destOrd="0" presId="urn:microsoft.com/office/officeart/2005/8/layout/hierarchy1"/>
    <dgm:cxn modelId="{ECF45184-71FE-4BA1-9051-A52C83BDAE2E}" type="presParOf" srcId="{2FB3D6CD-18F7-428B-86AB-509A6D6D673C}" destId="{5399C77E-0EC7-4644-8D8F-94B64FC5D17A}" srcOrd="0" destOrd="0" presId="urn:microsoft.com/office/officeart/2005/8/layout/hierarchy1"/>
    <dgm:cxn modelId="{9E8ECFC6-3717-4272-98AC-AEA1A42BB135}" type="presParOf" srcId="{2FB3D6CD-18F7-428B-86AB-509A6D6D673C}" destId="{689F481E-0E57-4250-9F96-8047A02B2923}" srcOrd="1" destOrd="0" presId="urn:microsoft.com/office/officeart/2005/8/layout/hierarchy1"/>
    <dgm:cxn modelId="{7D8AB5AD-5D18-42EE-A513-EB23407AEE1A}" type="presParOf" srcId="{C1948571-DE81-4CFD-9A30-6DF743CB97E7}" destId="{B227C66A-B4E0-45C3-B473-8A4BC3708685}" srcOrd="1" destOrd="0" presId="urn:microsoft.com/office/officeart/2005/8/layout/hierarchy1"/>
    <dgm:cxn modelId="{0F333431-5723-4C52-9967-E3EED4785E98}" type="presParOf" srcId="{B227C66A-B4E0-45C3-B473-8A4BC3708685}" destId="{EA5DA005-8F34-4D89-B2C4-2DAC054E1D2B}" srcOrd="0" destOrd="0" presId="urn:microsoft.com/office/officeart/2005/8/layout/hierarchy1"/>
    <dgm:cxn modelId="{C43D1072-8E20-4D38-A18E-ECECA9C704DB}" type="presParOf" srcId="{B227C66A-B4E0-45C3-B473-8A4BC3708685}" destId="{325C8267-A911-4B80-B576-A9DB06099AA2}" srcOrd="1" destOrd="0" presId="urn:microsoft.com/office/officeart/2005/8/layout/hierarchy1"/>
    <dgm:cxn modelId="{0511296C-91BF-4AE9-B722-2DFA60279552}" type="presParOf" srcId="{325C8267-A911-4B80-B576-A9DB06099AA2}" destId="{BDEA8DCD-F185-46EF-BDB2-91ED7F1C3ABC}" srcOrd="0" destOrd="0" presId="urn:microsoft.com/office/officeart/2005/8/layout/hierarchy1"/>
    <dgm:cxn modelId="{201C5524-A0D0-4763-A7E3-A0D0A8C74838}" type="presParOf" srcId="{BDEA8DCD-F185-46EF-BDB2-91ED7F1C3ABC}" destId="{EF4DFBC2-C05B-4E8A-BA79-772B94FCD453}" srcOrd="0" destOrd="0" presId="urn:microsoft.com/office/officeart/2005/8/layout/hierarchy1"/>
    <dgm:cxn modelId="{44FE08C3-842E-4183-96A6-040B08CF0C2A}" type="presParOf" srcId="{BDEA8DCD-F185-46EF-BDB2-91ED7F1C3ABC}" destId="{CBEF081B-BE9E-4B79-BF0D-A33586DF75BB}" srcOrd="1" destOrd="0" presId="urn:microsoft.com/office/officeart/2005/8/layout/hierarchy1"/>
    <dgm:cxn modelId="{D29FCA93-8CE0-4508-8A71-5078B4501A1B}" type="presParOf" srcId="{325C8267-A911-4B80-B576-A9DB06099AA2}" destId="{5D5FAF39-62FB-4855-8189-A7F0BADF0B4B}" srcOrd="1" destOrd="0" presId="urn:microsoft.com/office/officeart/2005/8/layout/hierarchy1"/>
    <dgm:cxn modelId="{9CE30F13-7411-478D-8459-B03E45BB62D8}" type="presParOf" srcId="{0C210022-5BB6-4071-88A7-D80CDBEF6D4D}" destId="{C3F65AF2-1456-478E-86E7-662AC17C8BFC}" srcOrd="4" destOrd="0" presId="urn:microsoft.com/office/officeart/2005/8/layout/hierarchy1"/>
    <dgm:cxn modelId="{BD9B629E-A16A-433E-A79E-3EF642A9B802}" type="presParOf" srcId="{0C210022-5BB6-4071-88A7-D80CDBEF6D4D}" destId="{A0520417-9777-4BF6-AA79-56AD84E7B4B4}" srcOrd="5" destOrd="0" presId="urn:microsoft.com/office/officeart/2005/8/layout/hierarchy1"/>
    <dgm:cxn modelId="{4609EFD4-653D-46FF-AE0C-D55877429260}" type="presParOf" srcId="{A0520417-9777-4BF6-AA79-56AD84E7B4B4}" destId="{CF2D257B-7321-403F-93FD-C908D2BC77FC}" srcOrd="0" destOrd="0" presId="urn:microsoft.com/office/officeart/2005/8/layout/hierarchy1"/>
    <dgm:cxn modelId="{CB43D649-91CE-4766-8E27-3A24A609D276}" type="presParOf" srcId="{CF2D257B-7321-403F-93FD-C908D2BC77FC}" destId="{0384F242-EBC8-4748-9391-7CA606FCBFC9}" srcOrd="0" destOrd="0" presId="urn:microsoft.com/office/officeart/2005/8/layout/hierarchy1"/>
    <dgm:cxn modelId="{99ECA1E9-8141-481A-8FF1-72F97B107EEA}" type="presParOf" srcId="{CF2D257B-7321-403F-93FD-C908D2BC77FC}" destId="{E35A3A97-12BD-49DB-AFCC-1A70D144FD05}" srcOrd="1" destOrd="0" presId="urn:microsoft.com/office/officeart/2005/8/layout/hierarchy1"/>
    <dgm:cxn modelId="{D6C85B29-945A-4679-B0E2-8C6F695E1475}" type="presParOf" srcId="{A0520417-9777-4BF6-AA79-56AD84E7B4B4}" destId="{CAB6B990-BC86-4A9F-B146-6066F685C342}"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AB5832-223D-4745-984E-2A60C57F97B9}" type="doc">
      <dgm:prSet loTypeId="urn:microsoft.com/office/officeart/2005/8/layout/hierarchy1" loCatId="hierarchy" qsTypeId="urn:microsoft.com/office/officeart/2005/8/quickstyle/3d2" qsCatId="3D" csTypeId="urn:microsoft.com/office/officeart/2005/8/colors/accent6_2" csCatId="accent6" phldr="1"/>
      <dgm:spPr/>
      <dgm:t>
        <a:bodyPr/>
        <a:lstStyle/>
        <a:p>
          <a:endParaRPr lang="en-US"/>
        </a:p>
      </dgm:t>
    </dgm:pt>
    <dgm:pt modelId="{91C981C0-8A0A-4F3A-9204-DB2559DB4A79}">
      <dgm:prSet phldrT="[Text]" custT="1"/>
      <dgm:spPr/>
      <dgm:t>
        <a:bodyPr/>
        <a:lstStyle/>
        <a:p>
          <a:r>
            <a:rPr lang="en-US" sz="2400" b="1" dirty="0" smtClean="0"/>
            <a:t>cardiovascular system</a:t>
          </a:r>
          <a:endParaRPr lang="en-US" sz="2400" b="1" dirty="0"/>
        </a:p>
      </dgm:t>
    </dgm:pt>
    <dgm:pt modelId="{AFCF7ADD-B27A-4237-97A9-AEE6DAD06883}" type="parTrans" cxnId="{CB35192A-FCCB-4B9F-AF1F-ECE68B50DBBC}">
      <dgm:prSet/>
      <dgm:spPr/>
      <dgm:t>
        <a:bodyPr/>
        <a:lstStyle/>
        <a:p>
          <a:endParaRPr lang="en-US" sz="2400" b="1"/>
        </a:p>
      </dgm:t>
    </dgm:pt>
    <dgm:pt modelId="{68195CC9-9444-4DFC-A0EA-E20DCE637D7E}" type="sibTrans" cxnId="{CB35192A-FCCB-4B9F-AF1F-ECE68B50DBBC}">
      <dgm:prSet/>
      <dgm:spPr/>
      <dgm:t>
        <a:bodyPr/>
        <a:lstStyle/>
        <a:p>
          <a:endParaRPr lang="en-US" sz="2400"/>
        </a:p>
      </dgm:t>
    </dgm:pt>
    <dgm:pt modelId="{31196005-203F-4275-AA04-1E0A4FDC5FCE}">
      <dgm:prSet phldrT="[Text]" custT="1"/>
      <dgm:spPr/>
      <dgm:t>
        <a:bodyPr/>
        <a:lstStyle/>
        <a:p>
          <a:r>
            <a:rPr lang="en-US" sz="2400" b="1" dirty="0" smtClean="0"/>
            <a:t>lymphatic system</a:t>
          </a:r>
          <a:endParaRPr lang="en-US" sz="2400" b="1" dirty="0"/>
        </a:p>
      </dgm:t>
    </dgm:pt>
    <dgm:pt modelId="{836CC54C-4BB8-4CE9-9F35-5AB31B8C74F4}" type="parTrans" cxnId="{224F4327-2995-4A25-B117-EE61F05C1C54}">
      <dgm:prSet/>
      <dgm:spPr/>
      <dgm:t>
        <a:bodyPr/>
        <a:lstStyle/>
        <a:p>
          <a:endParaRPr lang="en-US" sz="2400" b="1"/>
        </a:p>
      </dgm:t>
    </dgm:pt>
    <dgm:pt modelId="{0A48BB4E-6762-4E93-BB82-7341F9D18D23}" type="sibTrans" cxnId="{224F4327-2995-4A25-B117-EE61F05C1C54}">
      <dgm:prSet/>
      <dgm:spPr/>
      <dgm:t>
        <a:bodyPr/>
        <a:lstStyle/>
        <a:p>
          <a:endParaRPr lang="en-US" sz="2400"/>
        </a:p>
      </dgm:t>
    </dgm:pt>
    <dgm:pt modelId="{51D295CC-EF3A-4830-8486-FD8CD4CA8B45}">
      <dgm:prSet phldrT="[Text]" custT="1"/>
      <dgm:spPr/>
      <dgm:t>
        <a:bodyPr/>
        <a:lstStyle/>
        <a:p>
          <a:r>
            <a:rPr lang="en-US" sz="2400" b="1" dirty="0" smtClean="0"/>
            <a:t>The circulatory system </a:t>
          </a:r>
          <a:endParaRPr lang="en-US" sz="2400" b="1" dirty="0"/>
        </a:p>
      </dgm:t>
    </dgm:pt>
    <dgm:pt modelId="{376BEEDB-F6B5-4599-B153-F3F4B7BC2C07}" type="sibTrans" cxnId="{7ABF7F45-E42E-47C6-A670-B8FC09FA0203}">
      <dgm:prSet/>
      <dgm:spPr/>
      <dgm:t>
        <a:bodyPr/>
        <a:lstStyle/>
        <a:p>
          <a:endParaRPr lang="en-US" sz="2400"/>
        </a:p>
      </dgm:t>
    </dgm:pt>
    <dgm:pt modelId="{F6050195-902E-442F-B62B-56ACD98448B8}" type="parTrans" cxnId="{7ABF7F45-E42E-47C6-A670-B8FC09FA0203}">
      <dgm:prSet/>
      <dgm:spPr/>
      <dgm:t>
        <a:bodyPr/>
        <a:lstStyle/>
        <a:p>
          <a:endParaRPr lang="en-US" sz="2400"/>
        </a:p>
      </dgm:t>
    </dgm:pt>
    <dgm:pt modelId="{8407D948-09CA-4D7A-8573-E343A4F05DC1}">
      <dgm:prSet custT="1"/>
      <dgm:spPr/>
      <dgm:t>
        <a:bodyPr/>
        <a:lstStyle/>
        <a:p>
          <a:r>
            <a:rPr lang="en-US" sz="2400" b="1" dirty="0" smtClean="0"/>
            <a:t>lymphoid tissues </a:t>
          </a:r>
          <a:endParaRPr lang="en-US" sz="2400" b="1" dirty="0"/>
        </a:p>
      </dgm:t>
    </dgm:pt>
    <dgm:pt modelId="{4B78E166-19E1-42D3-ADFD-91F041CBC498}" type="parTrans" cxnId="{00554DAA-C43C-4203-8557-01B3C589F681}">
      <dgm:prSet/>
      <dgm:spPr/>
      <dgm:t>
        <a:bodyPr/>
        <a:lstStyle/>
        <a:p>
          <a:endParaRPr lang="en-US" sz="2400" b="1"/>
        </a:p>
      </dgm:t>
    </dgm:pt>
    <dgm:pt modelId="{8C23BEF5-EECD-43A2-A9E4-333936575C59}" type="sibTrans" cxnId="{00554DAA-C43C-4203-8557-01B3C589F681}">
      <dgm:prSet/>
      <dgm:spPr/>
      <dgm:t>
        <a:bodyPr/>
        <a:lstStyle/>
        <a:p>
          <a:endParaRPr lang="en-US" sz="2400"/>
        </a:p>
      </dgm:t>
    </dgm:pt>
    <dgm:pt modelId="{D2990D22-7C40-413E-9C57-D242B39BC78F}">
      <dgm:prSet custT="1"/>
      <dgm:spPr/>
      <dgm:t>
        <a:bodyPr/>
        <a:lstStyle/>
        <a:p>
          <a:r>
            <a:rPr lang="en-US" sz="2400" b="1" dirty="0" smtClean="0"/>
            <a:t>lymphatic vessels </a:t>
          </a:r>
          <a:endParaRPr lang="en-US" sz="2400" b="1" dirty="0"/>
        </a:p>
      </dgm:t>
    </dgm:pt>
    <dgm:pt modelId="{5C74BE9C-9A23-4194-92D4-D413B72B5C82}" type="parTrans" cxnId="{BB3F6D25-7057-4654-B0ED-AC8088213E88}">
      <dgm:prSet/>
      <dgm:spPr/>
      <dgm:t>
        <a:bodyPr/>
        <a:lstStyle/>
        <a:p>
          <a:endParaRPr lang="en-US" sz="2400" b="1"/>
        </a:p>
      </dgm:t>
    </dgm:pt>
    <dgm:pt modelId="{5B2A2EE4-8280-41BF-8B89-51D633BDB337}" type="sibTrans" cxnId="{BB3F6D25-7057-4654-B0ED-AC8088213E88}">
      <dgm:prSet/>
      <dgm:spPr/>
      <dgm:t>
        <a:bodyPr/>
        <a:lstStyle/>
        <a:p>
          <a:endParaRPr lang="en-US" sz="2400"/>
        </a:p>
      </dgm:t>
    </dgm:pt>
    <dgm:pt modelId="{ABC9EA1C-2135-41AD-B7FB-6B7DB3ECC5EE}">
      <dgm:prSet custT="1"/>
      <dgm:spPr/>
      <dgm:t>
        <a:bodyPr/>
        <a:lstStyle/>
        <a:p>
          <a:pPr algn="ctr" rtl="0"/>
          <a:r>
            <a:rPr lang="en-US" sz="2400" b="1" dirty="0" smtClean="0"/>
            <a:t>spleen, thymus, tonsils, and lymph nodes.   </a:t>
          </a:r>
          <a:endParaRPr lang="en-US" sz="2400" b="1" dirty="0"/>
        </a:p>
      </dgm:t>
    </dgm:pt>
    <dgm:pt modelId="{7E970CBC-DA62-4619-BEFD-5CA88BC5A093}" type="parTrans" cxnId="{A45E4BEE-D7CE-41C7-98E4-56A5B1D90D2E}">
      <dgm:prSet/>
      <dgm:spPr/>
      <dgm:t>
        <a:bodyPr/>
        <a:lstStyle/>
        <a:p>
          <a:endParaRPr lang="en-US" sz="2400" b="1"/>
        </a:p>
      </dgm:t>
    </dgm:pt>
    <dgm:pt modelId="{33B9C3AA-D212-4D83-BC8F-FF8680176A09}" type="sibTrans" cxnId="{A45E4BEE-D7CE-41C7-98E4-56A5B1D90D2E}">
      <dgm:prSet/>
      <dgm:spPr/>
      <dgm:t>
        <a:bodyPr/>
        <a:lstStyle/>
        <a:p>
          <a:endParaRPr lang="en-US" sz="2400"/>
        </a:p>
      </dgm:t>
    </dgm:pt>
    <dgm:pt modelId="{F17D03EE-DB63-4475-AFFF-5917EC65FF75}">
      <dgm:prSet custT="1"/>
      <dgm:spPr/>
      <dgm:t>
        <a:bodyPr/>
        <a:lstStyle/>
        <a:p>
          <a:r>
            <a:rPr lang="en-US" sz="2400" b="1" dirty="0" smtClean="0"/>
            <a:t>Lymphatic capillaries</a:t>
          </a:r>
        </a:p>
        <a:p>
          <a:r>
            <a:rPr lang="en-US" sz="2400" b="1" dirty="0" smtClean="0"/>
            <a:t> </a:t>
          </a:r>
          <a:r>
            <a:rPr lang="en-US" sz="2400" b="0" dirty="0" smtClean="0"/>
            <a:t>The smallest vessels of the lymphatic system </a:t>
          </a:r>
        </a:p>
      </dgm:t>
    </dgm:pt>
    <dgm:pt modelId="{F29B003B-1EFA-4D6D-9AE1-70A2F55BF058}" type="parTrans" cxnId="{2707EA12-08A5-4AE3-A3A5-C62165CDF157}">
      <dgm:prSet/>
      <dgm:spPr/>
      <dgm:t>
        <a:bodyPr/>
        <a:lstStyle/>
        <a:p>
          <a:endParaRPr lang="en-US"/>
        </a:p>
      </dgm:t>
    </dgm:pt>
    <dgm:pt modelId="{AB4DB8E1-2814-4278-B09D-FBEE7B92F889}" type="sibTrans" cxnId="{2707EA12-08A5-4AE3-A3A5-C62165CDF157}">
      <dgm:prSet/>
      <dgm:spPr/>
      <dgm:t>
        <a:bodyPr/>
        <a:lstStyle/>
        <a:p>
          <a:endParaRPr lang="en-US"/>
        </a:p>
      </dgm:t>
    </dgm:pt>
    <dgm:pt modelId="{AAC0C6F6-3379-4A38-9C89-A6CC85BF6F04}" type="pres">
      <dgm:prSet presAssocID="{D4AB5832-223D-4745-984E-2A60C57F97B9}" presName="hierChild1" presStyleCnt="0">
        <dgm:presLayoutVars>
          <dgm:chPref val="1"/>
          <dgm:dir/>
          <dgm:animOne val="branch"/>
          <dgm:animLvl val="lvl"/>
          <dgm:resizeHandles/>
        </dgm:presLayoutVars>
      </dgm:prSet>
      <dgm:spPr/>
      <dgm:t>
        <a:bodyPr/>
        <a:lstStyle/>
        <a:p>
          <a:endParaRPr lang="en-US"/>
        </a:p>
      </dgm:t>
    </dgm:pt>
    <dgm:pt modelId="{5238A8BC-D732-4DE8-9AD5-80D02D1975F8}" type="pres">
      <dgm:prSet presAssocID="{51D295CC-EF3A-4830-8486-FD8CD4CA8B45}" presName="hierRoot1" presStyleCnt="0"/>
      <dgm:spPr/>
    </dgm:pt>
    <dgm:pt modelId="{8FE16920-51D9-4354-A9F6-7575C603F10E}" type="pres">
      <dgm:prSet presAssocID="{51D295CC-EF3A-4830-8486-FD8CD4CA8B45}" presName="composite" presStyleCnt="0"/>
      <dgm:spPr/>
    </dgm:pt>
    <dgm:pt modelId="{4CC4618D-9D69-4FFD-B2E2-737CE9E99D14}" type="pres">
      <dgm:prSet presAssocID="{51D295CC-EF3A-4830-8486-FD8CD4CA8B45}" presName="background" presStyleLbl="node0" presStyleIdx="0" presStyleCnt="1"/>
      <dgm:spPr/>
    </dgm:pt>
    <dgm:pt modelId="{0DF3BFB9-C6DE-41A5-9ACE-C6A7F55551DC}" type="pres">
      <dgm:prSet presAssocID="{51D295CC-EF3A-4830-8486-FD8CD4CA8B45}" presName="text" presStyleLbl="fgAcc0" presStyleIdx="0" presStyleCnt="1" custScaleX="1293981" custScaleY="372738" custLinFactY="-100000" custLinFactNeighborX="-286" custLinFactNeighborY="-170260">
        <dgm:presLayoutVars>
          <dgm:chPref val="3"/>
        </dgm:presLayoutVars>
      </dgm:prSet>
      <dgm:spPr/>
      <dgm:t>
        <a:bodyPr/>
        <a:lstStyle/>
        <a:p>
          <a:endParaRPr lang="en-US"/>
        </a:p>
      </dgm:t>
    </dgm:pt>
    <dgm:pt modelId="{944C335A-6FA3-4673-AF90-A89E648255BE}" type="pres">
      <dgm:prSet presAssocID="{51D295CC-EF3A-4830-8486-FD8CD4CA8B45}" presName="hierChild2" presStyleCnt="0"/>
      <dgm:spPr/>
    </dgm:pt>
    <dgm:pt modelId="{F982F849-CE4E-463D-A2F5-02781C467DA7}" type="pres">
      <dgm:prSet presAssocID="{AFCF7ADD-B27A-4237-97A9-AEE6DAD06883}" presName="Name10" presStyleLbl="parChTrans1D2" presStyleIdx="0" presStyleCnt="2"/>
      <dgm:spPr/>
      <dgm:t>
        <a:bodyPr/>
        <a:lstStyle/>
        <a:p>
          <a:endParaRPr lang="en-US"/>
        </a:p>
      </dgm:t>
    </dgm:pt>
    <dgm:pt modelId="{21C6AB3B-8368-4E3D-A4DF-A97E5DB96449}" type="pres">
      <dgm:prSet presAssocID="{91C981C0-8A0A-4F3A-9204-DB2559DB4A79}" presName="hierRoot2" presStyleCnt="0"/>
      <dgm:spPr/>
    </dgm:pt>
    <dgm:pt modelId="{2D5D15AD-771C-4068-BB18-7CC52B3D50CF}" type="pres">
      <dgm:prSet presAssocID="{91C981C0-8A0A-4F3A-9204-DB2559DB4A79}" presName="composite2" presStyleCnt="0"/>
      <dgm:spPr/>
    </dgm:pt>
    <dgm:pt modelId="{FD6DCCD4-A715-41F1-BB0C-52CC8465144D}" type="pres">
      <dgm:prSet presAssocID="{91C981C0-8A0A-4F3A-9204-DB2559DB4A79}" presName="background2" presStyleLbl="node2" presStyleIdx="0" presStyleCnt="2"/>
      <dgm:spPr/>
    </dgm:pt>
    <dgm:pt modelId="{B9EB0181-AC51-4076-A8C1-904932DFFD81}" type="pres">
      <dgm:prSet presAssocID="{91C981C0-8A0A-4F3A-9204-DB2559DB4A79}" presName="text2" presStyleLbl="fgAcc2" presStyleIdx="0" presStyleCnt="2" custScaleX="992617" custScaleY="316249" custLinFactNeighborX="-11686" custLinFactNeighborY="-86557">
        <dgm:presLayoutVars>
          <dgm:chPref val="3"/>
        </dgm:presLayoutVars>
      </dgm:prSet>
      <dgm:spPr/>
      <dgm:t>
        <a:bodyPr/>
        <a:lstStyle/>
        <a:p>
          <a:endParaRPr lang="en-US"/>
        </a:p>
      </dgm:t>
    </dgm:pt>
    <dgm:pt modelId="{838DFB45-806E-4ACE-B587-EA95C64C2523}" type="pres">
      <dgm:prSet presAssocID="{91C981C0-8A0A-4F3A-9204-DB2559DB4A79}" presName="hierChild3" presStyleCnt="0"/>
      <dgm:spPr/>
    </dgm:pt>
    <dgm:pt modelId="{4F7351B9-CE24-4D70-8C1B-C0F90B9C61AD}" type="pres">
      <dgm:prSet presAssocID="{836CC54C-4BB8-4CE9-9F35-5AB31B8C74F4}" presName="Name10" presStyleLbl="parChTrans1D2" presStyleIdx="1" presStyleCnt="2"/>
      <dgm:spPr/>
      <dgm:t>
        <a:bodyPr/>
        <a:lstStyle/>
        <a:p>
          <a:endParaRPr lang="en-US"/>
        </a:p>
      </dgm:t>
    </dgm:pt>
    <dgm:pt modelId="{3FD17CEA-1CC1-4F0C-B461-1EF9F34771A3}" type="pres">
      <dgm:prSet presAssocID="{31196005-203F-4275-AA04-1E0A4FDC5FCE}" presName="hierRoot2" presStyleCnt="0"/>
      <dgm:spPr/>
    </dgm:pt>
    <dgm:pt modelId="{D6C2B979-A295-4865-A64F-EADA24C94B82}" type="pres">
      <dgm:prSet presAssocID="{31196005-203F-4275-AA04-1E0A4FDC5FCE}" presName="composite2" presStyleCnt="0"/>
      <dgm:spPr/>
    </dgm:pt>
    <dgm:pt modelId="{6E63FC23-05AB-4376-9595-6A3ED2BFE21E}" type="pres">
      <dgm:prSet presAssocID="{31196005-203F-4275-AA04-1E0A4FDC5FCE}" presName="background2" presStyleLbl="node2" presStyleIdx="1" presStyleCnt="2"/>
      <dgm:spPr/>
    </dgm:pt>
    <dgm:pt modelId="{34529EEF-C130-42F9-B467-BA5E59D1FBCA}" type="pres">
      <dgm:prSet presAssocID="{31196005-203F-4275-AA04-1E0A4FDC5FCE}" presName="text2" presStyleLbl="fgAcc2" presStyleIdx="1" presStyleCnt="2" custScaleX="667485" custScaleY="367819" custLinFactNeighborX="79877" custLinFactNeighborY="-86557">
        <dgm:presLayoutVars>
          <dgm:chPref val="3"/>
        </dgm:presLayoutVars>
      </dgm:prSet>
      <dgm:spPr/>
      <dgm:t>
        <a:bodyPr/>
        <a:lstStyle/>
        <a:p>
          <a:endParaRPr lang="en-US"/>
        </a:p>
      </dgm:t>
    </dgm:pt>
    <dgm:pt modelId="{C3676622-FCB2-4FE6-B0A6-FC8A6492E37D}" type="pres">
      <dgm:prSet presAssocID="{31196005-203F-4275-AA04-1E0A4FDC5FCE}" presName="hierChild3" presStyleCnt="0"/>
      <dgm:spPr/>
    </dgm:pt>
    <dgm:pt modelId="{075F2FCA-36D7-4424-A457-0E7EE8709000}" type="pres">
      <dgm:prSet presAssocID="{5C74BE9C-9A23-4194-92D4-D413B72B5C82}" presName="Name17" presStyleLbl="parChTrans1D3" presStyleIdx="0" presStyleCnt="2"/>
      <dgm:spPr/>
      <dgm:t>
        <a:bodyPr/>
        <a:lstStyle/>
        <a:p>
          <a:endParaRPr lang="en-US"/>
        </a:p>
      </dgm:t>
    </dgm:pt>
    <dgm:pt modelId="{6D10BF8B-F6E0-477E-8B52-08FB7D3F207B}" type="pres">
      <dgm:prSet presAssocID="{D2990D22-7C40-413E-9C57-D242B39BC78F}" presName="hierRoot3" presStyleCnt="0"/>
      <dgm:spPr/>
    </dgm:pt>
    <dgm:pt modelId="{DF61C87C-6856-41A0-983B-D852FCC039B0}" type="pres">
      <dgm:prSet presAssocID="{D2990D22-7C40-413E-9C57-D242B39BC78F}" presName="composite3" presStyleCnt="0"/>
      <dgm:spPr/>
    </dgm:pt>
    <dgm:pt modelId="{B5AD3733-8F05-4192-99EA-8DE594E3E693}" type="pres">
      <dgm:prSet presAssocID="{D2990D22-7C40-413E-9C57-D242B39BC78F}" presName="background3" presStyleLbl="node3" presStyleIdx="0" presStyleCnt="2"/>
      <dgm:spPr/>
    </dgm:pt>
    <dgm:pt modelId="{901235B8-5447-499F-9DBA-2492A72F369A}" type="pres">
      <dgm:prSet presAssocID="{D2990D22-7C40-413E-9C57-D242B39BC78F}" presName="text3" presStyleLbl="fgAcc3" presStyleIdx="0" presStyleCnt="2" custScaleX="623808" custScaleY="400921" custLinFactX="-109793" custLinFactNeighborX="-200000" custLinFactNeighborY="30261">
        <dgm:presLayoutVars>
          <dgm:chPref val="3"/>
        </dgm:presLayoutVars>
      </dgm:prSet>
      <dgm:spPr/>
      <dgm:t>
        <a:bodyPr/>
        <a:lstStyle/>
        <a:p>
          <a:endParaRPr lang="en-US"/>
        </a:p>
      </dgm:t>
    </dgm:pt>
    <dgm:pt modelId="{B3172C1D-AF52-4628-86A8-F8B1A34EFC0A}" type="pres">
      <dgm:prSet presAssocID="{D2990D22-7C40-413E-9C57-D242B39BC78F}" presName="hierChild4" presStyleCnt="0"/>
      <dgm:spPr/>
    </dgm:pt>
    <dgm:pt modelId="{88E0C6A1-9701-4D80-B33A-62EB39065831}" type="pres">
      <dgm:prSet presAssocID="{F29B003B-1EFA-4D6D-9AE1-70A2F55BF058}" presName="Name23" presStyleLbl="parChTrans1D4" presStyleIdx="0" presStyleCnt="2"/>
      <dgm:spPr/>
      <dgm:t>
        <a:bodyPr/>
        <a:lstStyle/>
        <a:p>
          <a:endParaRPr lang="en-US"/>
        </a:p>
      </dgm:t>
    </dgm:pt>
    <dgm:pt modelId="{DEAC07AB-50A7-42C8-B897-1149E0C2E969}" type="pres">
      <dgm:prSet presAssocID="{F17D03EE-DB63-4475-AFFF-5917EC65FF75}" presName="hierRoot4" presStyleCnt="0"/>
      <dgm:spPr/>
    </dgm:pt>
    <dgm:pt modelId="{0AD98855-6CF0-4400-8F86-6773E51703B4}" type="pres">
      <dgm:prSet presAssocID="{F17D03EE-DB63-4475-AFFF-5917EC65FF75}" presName="composite4" presStyleCnt="0"/>
      <dgm:spPr/>
    </dgm:pt>
    <dgm:pt modelId="{9C5764D1-E47B-4F6A-BA8D-AD6B965C4506}" type="pres">
      <dgm:prSet presAssocID="{F17D03EE-DB63-4475-AFFF-5917EC65FF75}" presName="background4" presStyleLbl="node4" presStyleIdx="0" presStyleCnt="2"/>
      <dgm:spPr/>
    </dgm:pt>
    <dgm:pt modelId="{FE819C88-F628-4066-BA21-B5C2FFD116E2}" type="pres">
      <dgm:prSet presAssocID="{F17D03EE-DB63-4475-AFFF-5917EC65FF75}" presName="text4" presStyleLbl="fgAcc4" presStyleIdx="0" presStyleCnt="2" custScaleX="1219570" custScaleY="753230" custLinFactX="-168889" custLinFactY="100000" custLinFactNeighborX="-200000" custLinFactNeighborY="124362">
        <dgm:presLayoutVars>
          <dgm:chPref val="3"/>
        </dgm:presLayoutVars>
      </dgm:prSet>
      <dgm:spPr/>
      <dgm:t>
        <a:bodyPr/>
        <a:lstStyle/>
        <a:p>
          <a:endParaRPr lang="en-US"/>
        </a:p>
      </dgm:t>
    </dgm:pt>
    <dgm:pt modelId="{5755B68F-CC92-46D6-869A-63FED5C4C846}" type="pres">
      <dgm:prSet presAssocID="{F17D03EE-DB63-4475-AFFF-5917EC65FF75}" presName="hierChild5" presStyleCnt="0"/>
      <dgm:spPr/>
    </dgm:pt>
    <dgm:pt modelId="{8EABA51E-56D5-4CFF-8309-FAA4B07C8A16}" type="pres">
      <dgm:prSet presAssocID="{4B78E166-19E1-42D3-ADFD-91F041CBC498}" presName="Name17" presStyleLbl="parChTrans1D3" presStyleIdx="1" presStyleCnt="2"/>
      <dgm:spPr/>
      <dgm:t>
        <a:bodyPr/>
        <a:lstStyle/>
        <a:p>
          <a:endParaRPr lang="en-US"/>
        </a:p>
      </dgm:t>
    </dgm:pt>
    <dgm:pt modelId="{B8CFC7CE-2EE9-4D9C-A5F1-F58BEA48E5E3}" type="pres">
      <dgm:prSet presAssocID="{8407D948-09CA-4D7A-8573-E343A4F05DC1}" presName="hierRoot3" presStyleCnt="0"/>
      <dgm:spPr/>
    </dgm:pt>
    <dgm:pt modelId="{88E594ED-59B1-43B0-8F5E-5F057C8E106B}" type="pres">
      <dgm:prSet presAssocID="{8407D948-09CA-4D7A-8573-E343A4F05DC1}" presName="composite3" presStyleCnt="0"/>
      <dgm:spPr/>
    </dgm:pt>
    <dgm:pt modelId="{5A3CB5AF-9217-4CC1-8CED-3D42099D53EE}" type="pres">
      <dgm:prSet presAssocID="{8407D948-09CA-4D7A-8573-E343A4F05DC1}" presName="background3" presStyleLbl="node3" presStyleIdx="1" presStyleCnt="2"/>
      <dgm:spPr/>
    </dgm:pt>
    <dgm:pt modelId="{6DAB334A-EF19-4189-B7F6-3DD71201C2D8}" type="pres">
      <dgm:prSet presAssocID="{8407D948-09CA-4D7A-8573-E343A4F05DC1}" presName="text3" presStyleLbl="fgAcc3" presStyleIdx="1" presStyleCnt="2" custScaleX="708857" custScaleY="428578" custLinFactNeighborX="-25130" custLinFactNeighborY="35752">
        <dgm:presLayoutVars>
          <dgm:chPref val="3"/>
        </dgm:presLayoutVars>
      </dgm:prSet>
      <dgm:spPr/>
      <dgm:t>
        <a:bodyPr/>
        <a:lstStyle/>
        <a:p>
          <a:endParaRPr lang="en-US"/>
        </a:p>
      </dgm:t>
    </dgm:pt>
    <dgm:pt modelId="{A93B1A54-CA33-4339-8D1C-9E3AC9676AEC}" type="pres">
      <dgm:prSet presAssocID="{8407D948-09CA-4D7A-8573-E343A4F05DC1}" presName="hierChild4" presStyleCnt="0"/>
      <dgm:spPr/>
    </dgm:pt>
    <dgm:pt modelId="{83444B68-D2D8-4CFF-9911-1F7CE9414580}" type="pres">
      <dgm:prSet presAssocID="{7E970CBC-DA62-4619-BEFD-5CA88BC5A093}" presName="Name23" presStyleLbl="parChTrans1D4" presStyleIdx="1" presStyleCnt="2"/>
      <dgm:spPr/>
      <dgm:t>
        <a:bodyPr/>
        <a:lstStyle/>
        <a:p>
          <a:endParaRPr lang="en-US"/>
        </a:p>
      </dgm:t>
    </dgm:pt>
    <dgm:pt modelId="{87591D97-B2E6-4557-906F-43ADCC02AAD5}" type="pres">
      <dgm:prSet presAssocID="{ABC9EA1C-2135-41AD-B7FB-6B7DB3ECC5EE}" presName="hierRoot4" presStyleCnt="0"/>
      <dgm:spPr/>
    </dgm:pt>
    <dgm:pt modelId="{BB298723-D19B-4458-84A7-60CA1941F6E5}" type="pres">
      <dgm:prSet presAssocID="{ABC9EA1C-2135-41AD-B7FB-6B7DB3ECC5EE}" presName="composite4" presStyleCnt="0"/>
      <dgm:spPr/>
    </dgm:pt>
    <dgm:pt modelId="{058B89F8-1FB9-4873-AF00-7910728A1D64}" type="pres">
      <dgm:prSet presAssocID="{ABC9EA1C-2135-41AD-B7FB-6B7DB3ECC5EE}" presName="background4" presStyleLbl="node4" presStyleIdx="1" presStyleCnt="2"/>
      <dgm:spPr/>
    </dgm:pt>
    <dgm:pt modelId="{9A6193E0-82B1-4F9B-A948-0E11876EDCA3}" type="pres">
      <dgm:prSet presAssocID="{ABC9EA1C-2135-41AD-B7FB-6B7DB3ECC5EE}" presName="text4" presStyleLbl="fgAcc4" presStyleIdx="1" presStyleCnt="2" custScaleX="1076819" custScaleY="739801" custLinFactY="100000" custLinFactNeighborX="-56498" custLinFactNeighborY="136466">
        <dgm:presLayoutVars>
          <dgm:chPref val="3"/>
        </dgm:presLayoutVars>
      </dgm:prSet>
      <dgm:spPr/>
      <dgm:t>
        <a:bodyPr/>
        <a:lstStyle/>
        <a:p>
          <a:endParaRPr lang="en-US"/>
        </a:p>
      </dgm:t>
    </dgm:pt>
    <dgm:pt modelId="{54619A99-E155-42D7-B30E-E32D4C52C4C8}" type="pres">
      <dgm:prSet presAssocID="{ABC9EA1C-2135-41AD-B7FB-6B7DB3ECC5EE}" presName="hierChild5" presStyleCnt="0"/>
      <dgm:spPr/>
    </dgm:pt>
  </dgm:ptLst>
  <dgm:cxnLst>
    <dgm:cxn modelId="{EB5545D0-941C-4EA6-8C1F-903F2E36E9DC}" type="presOf" srcId="{7E970CBC-DA62-4619-BEFD-5CA88BC5A093}" destId="{83444B68-D2D8-4CFF-9911-1F7CE9414580}" srcOrd="0" destOrd="0" presId="urn:microsoft.com/office/officeart/2005/8/layout/hierarchy1"/>
    <dgm:cxn modelId="{08316CCD-01C0-4DBC-9D3F-4CE6CB83AB2D}" type="presOf" srcId="{F17D03EE-DB63-4475-AFFF-5917EC65FF75}" destId="{FE819C88-F628-4066-BA21-B5C2FFD116E2}" srcOrd="0" destOrd="0" presId="urn:microsoft.com/office/officeart/2005/8/layout/hierarchy1"/>
    <dgm:cxn modelId="{29442E7B-4005-48E7-A2DC-3D08855F87F8}" type="presOf" srcId="{51D295CC-EF3A-4830-8486-FD8CD4CA8B45}" destId="{0DF3BFB9-C6DE-41A5-9ACE-C6A7F55551DC}" srcOrd="0" destOrd="0" presId="urn:microsoft.com/office/officeart/2005/8/layout/hierarchy1"/>
    <dgm:cxn modelId="{00554DAA-C43C-4203-8557-01B3C589F681}" srcId="{31196005-203F-4275-AA04-1E0A4FDC5FCE}" destId="{8407D948-09CA-4D7A-8573-E343A4F05DC1}" srcOrd="1" destOrd="0" parTransId="{4B78E166-19E1-42D3-ADFD-91F041CBC498}" sibTransId="{8C23BEF5-EECD-43A2-A9E4-333936575C59}"/>
    <dgm:cxn modelId="{60E5CF94-6B63-42C5-9D99-927CD7247F82}" type="presOf" srcId="{4B78E166-19E1-42D3-ADFD-91F041CBC498}" destId="{8EABA51E-56D5-4CFF-8309-FAA4B07C8A16}" srcOrd="0" destOrd="0" presId="urn:microsoft.com/office/officeart/2005/8/layout/hierarchy1"/>
    <dgm:cxn modelId="{CFFEF252-1661-4259-8795-9461300663FB}" type="presOf" srcId="{ABC9EA1C-2135-41AD-B7FB-6B7DB3ECC5EE}" destId="{9A6193E0-82B1-4F9B-A948-0E11876EDCA3}" srcOrd="0" destOrd="0" presId="urn:microsoft.com/office/officeart/2005/8/layout/hierarchy1"/>
    <dgm:cxn modelId="{C881D906-5CEA-4C48-ADBC-86CF3FBFDC38}" type="presOf" srcId="{91C981C0-8A0A-4F3A-9204-DB2559DB4A79}" destId="{B9EB0181-AC51-4076-A8C1-904932DFFD81}" srcOrd="0" destOrd="0" presId="urn:microsoft.com/office/officeart/2005/8/layout/hierarchy1"/>
    <dgm:cxn modelId="{BB3F6D25-7057-4654-B0ED-AC8088213E88}" srcId="{31196005-203F-4275-AA04-1E0A4FDC5FCE}" destId="{D2990D22-7C40-413E-9C57-D242B39BC78F}" srcOrd="0" destOrd="0" parTransId="{5C74BE9C-9A23-4194-92D4-D413B72B5C82}" sibTransId="{5B2A2EE4-8280-41BF-8B89-51D633BDB337}"/>
    <dgm:cxn modelId="{606E7588-FBBC-42D2-9C68-5700D1A80599}" type="presOf" srcId="{F29B003B-1EFA-4D6D-9AE1-70A2F55BF058}" destId="{88E0C6A1-9701-4D80-B33A-62EB39065831}" srcOrd="0" destOrd="0" presId="urn:microsoft.com/office/officeart/2005/8/layout/hierarchy1"/>
    <dgm:cxn modelId="{8EFB09C9-4819-4430-8654-AA20E37A0BCB}" type="presOf" srcId="{D4AB5832-223D-4745-984E-2A60C57F97B9}" destId="{AAC0C6F6-3379-4A38-9C89-A6CC85BF6F04}" srcOrd="0" destOrd="0" presId="urn:microsoft.com/office/officeart/2005/8/layout/hierarchy1"/>
    <dgm:cxn modelId="{A45E4BEE-D7CE-41C7-98E4-56A5B1D90D2E}" srcId="{8407D948-09CA-4D7A-8573-E343A4F05DC1}" destId="{ABC9EA1C-2135-41AD-B7FB-6B7DB3ECC5EE}" srcOrd="0" destOrd="0" parTransId="{7E970CBC-DA62-4619-BEFD-5CA88BC5A093}" sibTransId="{33B9C3AA-D212-4D83-BC8F-FF8680176A09}"/>
    <dgm:cxn modelId="{224F4327-2995-4A25-B117-EE61F05C1C54}" srcId="{51D295CC-EF3A-4830-8486-FD8CD4CA8B45}" destId="{31196005-203F-4275-AA04-1E0A4FDC5FCE}" srcOrd="1" destOrd="0" parTransId="{836CC54C-4BB8-4CE9-9F35-5AB31B8C74F4}" sibTransId="{0A48BB4E-6762-4E93-BB82-7341F9D18D23}"/>
    <dgm:cxn modelId="{2707EA12-08A5-4AE3-A3A5-C62165CDF157}" srcId="{D2990D22-7C40-413E-9C57-D242B39BC78F}" destId="{F17D03EE-DB63-4475-AFFF-5917EC65FF75}" srcOrd="0" destOrd="0" parTransId="{F29B003B-1EFA-4D6D-9AE1-70A2F55BF058}" sibTransId="{AB4DB8E1-2814-4278-B09D-FBEE7B92F889}"/>
    <dgm:cxn modelId="{7ABF7F45-E42E-47C6-A670-B8FC09FA0203}" srcId="{D4AB5832-223D-4745-984E-2A60C57F97B9}" destId="{51D295CC-EF3A-4830-8486-FD8CD4CA8B45}" srcOrd="0" destOrd="0" parTransId="{F6050195-902E-442F-B62B-56ACD98448B8}" sibTransId="{376BEEDB-F6B5-4599-B153-F3F4B7BC2C07}"/>
    <dgm:cxn modelId="{0BDC4716-6B23-4B25-81E1-2D033F21E507}" type="presOf" srcId="{D2990D22-7C40-413E-9C57-D242B39BC78F}" destId="{901235B8-5447-499F-9DBA-2492A72F369A}" srcOrd="0" destOrd="0" presId="urn:microsoft.com/office/officeart/2005/8/layout/hierarchy1"/>
    <dgm:cxn modelId="{B5A52F28-50A1-4B67-B02C-97DB2CF0F81A}" type="presOf" srcId="{8407D948-09CA-4D7A-8573-E343A4F05DC1}" destId="{6DAB334A-EF19-4189-B7F6-3DD71201C2D8}" srcOrd="0" destOrd="0" presId="urn:microsoft.com/office/officeart/2005/8/layout/hierarchy1"/>
    <dgm:cxn modelId="{CB35192A-FCCB-4B9F-AF1F-ECE68B50DBBC}" srcId="{51D295CC-EF3A-4830-8486-FD8CD4CA8B45}" destId="{91C981C0-8A0A-4F3A-9204-DB2559DB4A79}" srcOrd="0" destOrd="0" parTransId="{AFCF7ADD-B27A-4237-97A9-AEE6DAD06883}" sibTransId="{68195CC9-9444-4DFC-A0EA-E20DCE637D7E}"/>
    <dgm:cxn modelId="{34334F9A-D6B6-425B-AC8A-213379EBF081}" type="presOf" srcId="{AFCF7ADD-B27A-4237-97A9-AEE6DAD06883}" destId="{F982F849-CE4E-463D-A2F5-02781C467DA7}" srcOrd="0" destOrd="0" presId="urn:microsoft.com/office/officeart/2005/8/layout/hierarchy1"/>
    <dgm:cxn modelId="{83F4C276-05AE-4BF7-AB6F-4A8C789435D5}" type="presOf" srcId="{836CC54C-4BB8-4CE9-9F35-5AB31B8C74F4}" destId="{4F7351B9-CE24-4D70-8C1B-C0F90B9C61AD}" srcOrd="0" destOrd="0" presId="urn:microsoft.com/office/officeart/2005/8/layout/hierarchy1"/>
    <dgm:cxn modelId="{AC28E17A-0FFD-4A45-89AB-C7E20DE250F0}" type="presOf" srcId="{5C74BE9C-9A23-4194-92D4-D413B72B5C82}" destId="{075F2FCA-36D7-4424-A457-0E7EE8709000}" srcOrd="0" destOrd="0" presId="urn:microsoft.com/office/officeart/2005/8/layout/hierarchy1"/>
    <dgm:cxn modelId="{DA2CBC1B-0692-4B65-90E2-9CF5C3005C1C}" type="presOf" srcId="{31196005-203F-4275-AA04-1E0A4FDC5FCE}" destId="{34529EEF-C130-42F9-B467-BA5E59D1FBCA}" srcOrd="0" destOrd="0" presId="urn:microsoft.com/office/officeart/2005/8/layout/hierarchy1"/>
    <dgm:cxn modelId="{497F918B-093D-47EE-814C-BAEA0B71D672}" type="presParOf" srcId="{AAC0C6F6-3379-4A38-9C89-A6CC85BF6F04}" destId="{5238A8BC-D732-4DE8-9AD5-80D02D1975F8}" srcOrd="0" destOrd="0" presId="urn:microsoft.com/office/officeart/2005/8/layout/hierarchy1"/>
    <dgm:cxn modelId="{A3764326-408A-4D1D-91E5-61ED613586F3}" type="presParOf" srcId="{5238A8BC-D732-4DE8-9AD5-80D02D1975F8}" destId="{8FE16920-51D9-4354-A9F6-7575C603F10E}" srcOrd="0" destOrd="0" presId="urn:microsoft.com/office/officeart/2005/8/layout/hierarchy1"/>
    <dgm:cxn modelId="{68284406-B369-48DD-8041-572EB4639E9C}" type="presParOf" srcId="{8FE16920-51D9-4354-A9F6-7575C603F10E}" destId="{4CC4618D-9D69-4FFD-B2E2-737CE9E99D14}" srcOrd="0" destOrd="0" presId="urn:microsoft.com/office/officeart/2005/8/layout/hierarchy1"/>
    <dgm:cxn modelId="{F914AE51-914E-4E0C-8F5D-938FD4C26B22}" type="presParOf" srcId="{8FE16920-51D9-4354-A9F6-7575C603F10E}" destId="{0DF3BFB9-C6DE-41A5-9ACE-C6A7F55551DC}" srcOrd="1" destOrd="0" presId="urn:microsoft.com/office/officeart/2005/8/layout/hierarchy1"/>
    <dgm:cxn modelId="{FA405FA1-8E9B-4661-96BF-1C2FD57924B5}" type="presParOf" srcId="{5238A8BC-D732-4DE8-9AD5-80D02D1975F8}" destId="{944C335A-6FA3-4673-AF90-A89E648255BE}" srcOrd="1" destOrd="0" presId="urn:microsoft.com/office/officeart/2005/8/layout/hierarchy1"/>
    <dgm:cxn modelId="{B2028780-7531-45CF-A547-3F91D42F0D36}" type="presParOf" srcId="{944C335A-6FA3-4673-AF90-A89E648255BE}" destId="{F982F849-CE4E-463D-A2F5-02781C467DA7}" srcOrd="0" destOrd="0" presId="urn:microsoft.com/office/officeart/2005/8/layout/hierarchy1"/>
    <dgm:cxn modelId="{D33C4962-A1E1-4B21-B5BA-2C9308C0BE64}" type="presParOf" srcId="{944C335A-6FA3-4673-AF90-A89E648255BE}" destId="{21C6AB3B-8368-4E3D-A4DF-A97E5DB96449}" srcOrd="1" destOrd="0" presId="urn:microsoft.com/office/officeart/2005/8/layout/hierarchy1"/>
    <dgm:cxn modelId="{85455404-4AD5-4D7E-9698-2978D9C4F0D2}" type="presParOf" srcId="{21C6AB3B-8368-4E3D-A4DF-A97E5DB96449}" destId="{2D5D15AD-771C-4068-BB18-7CC52B3D50CF}" srcOrd="0" destOrd="0" presId="urn:microsoft.com/office/officeart/2005/8/layout/hierarchy1"/>
    <dgm:cxn modelId="{A6636420-ABB8-4187-A762-B4E1784C5C16}" type="presParOf" srcId="{2D5D15AD-771C-4068-BB18-7CC52B3D50CF}" destId="{FD6DCCD4-A715-41F1-BB0C-52CC8465144D}" srcOrd="0" destOrd="0" presId="urn:microsoft.com/office/officeart/2005/8/layout/hierarchy1"/>
    <dgm:cxn modelId="{45E78469-A5FE-4B4E-9F01-2FB4633A6D51}" type="presParOf" srcId="{2D5D15AD-771C-4068-BB18-7CC52B3D50CF}" destId="{B9EB0181-AC51-4076-A8C1-904932DFFD81}" srcOrd="1" destOrd="0" presId="urn:microsoft.com/office/officeart/2005/8/layout/hierarchy1"/>
    <dgm:cxn modelId="{45414669-2573-4120-990A-CFF626F7F70D}" type="presParOf" srcId="{21C6AB3B-8368-4E3D-A4DF-A97E5DB96449}" destId="{838DFB45-806E-4ACE-B587-EA95C64C2523}" srcOrd="1" destOrd="0" presId="urn:microsoft.com/office/officeart/2005/8/layout/hierarchy1"/>
    <dgm:cxn modelId="{6D20B2E8-324C-407C-A958-5F658D12491C}" type="presParOf" srcId="{944C335A-6FA3-4673-AF90-A89E648255BE}" destId="{4F7351B9-CE24-4D70-8C1B-C0F90B9C61AD}" srcOrd="2" destOrd="0" presId="urn:microsoft.com/office/officeart/2005/8/layout/hierarchy1"/>
    <dgm:cxn modelId="{90772646-EC27-4912-8E2C-E2BB57FD1D92}" type="presParOf" srcId="{944C335A-6FA3-4673-AF90-A89E648255BE}" destId="{3FD17CEA-1CC1-4F0C-B461-1EF9F34771A3}" srcOrd="3" destOrd="0" presId="urn:microsoft.com/office/officeart/2005/8/layout/hierarchy1"/>
    <dgm:cxn modelId="{76FDF7AD-F715-4D59-BFF1-7849665987CD}" type="presParOf" srcId="{3FD17CEA-1CC1-4F0C-B461-1EF9F34771A3}" destId="{D6C2B979-A295-4865-A64F-EADA24C94B82}" srcOrd="0" destOrd="0" presId="urn:microsoft.com/office/officeart/2005/8/layout/hierarchy1"/>
    <dgm:cxn modelId="{56FB9968-F8FC-4208-BEAE-CC465157FEC7}" type="presParOf" srcId="{D6C2B979-A295-4865-A64F-EADA24C94B82}" destId="{6E63FC23-05AB-4376-9595-6A3ED2BFE21E}" srcOrd="0" destOrd="0" presId="urn:microsoft.com/office/officeart/2005/8/layout/hierarchy1"/>
    <dgm:cxn modelId="{6B48DF17-8607-4196-B3D5-74E7446C63FB}" type="presParOf" srcId="{D6C2B979-A295-4865-A64F-EADA24C94B82}" destId="{34529EEF-C130-42F9-B467-BA5E59D1FBCA}" srcOrd="1" destOrd="0" presId="urn:microsoft.com/office/officeart/2005/8/layout/hierarchy1"/>
    <dgm:cxn modelId="{AA4DEFDE-4670-4F08-8A27-92A16F9227C8}" type="presParOf" srcId="{3FD17CEA-1CC1-4F0C-B461-1EF9F34771A3}" destId="{C3676622-FCB2-4FE6-B0A6-FC8A6492E37D}" srcOrd="1" destOrd="0" presId="urn:microsoft.com/office/officeart/2005/8/layout/hierarchy1"/>
    <dgm:cxn modelId="{294665F6-8932-425E-827B-D306A93476BA}" type="presParOf" srcId="{C3676622-FCB2-4FE6-B0A6-FC8A6492E37D}" destId="{075F2FCA-36D7-4424-A457-0E7EE8709000}" srcOrd="0" destOrd="0" presId="urn:microsoft.com/office/officeart/2005/8/layout/hierarchy1"/>
    <dgm:cxn modelId="{2F625DC9-B5D5-4406-8AA5-DFF668EA3701}" type="presParOf" srcId="{C3676622-FCB2-4FE6-B0A6-FC8A6492E37D}" destId="{6D10BF8B-F6E0-477E-8B52-08FB7D3F207B}" srcOrd="1" destOrd="0" presId="urn:microsoft.com/office/officeart/2005/8/layout/hierarchy1"/>
    <dgm:cxn modelId="{D37FF130-4793-483E-BCA5-BA80E4B297D0}" type="presParOf" srcId="{6D10BF8B-F6E0-477E-8B52-08FB7D3F207B}" destId="{DF61C87C-6856-41A0-983B-D852FCC039B0}" srcOrd="0" destOrd="0" presId="urn:microsoft.com/office/officeart/2005/8/layout/hierarchy1"/>
    <dgm:cxn modelId="{640DB9CA-460C-4DA0-9D45-6CAA7220F57F}" type="presParOf" srcId="{DF61C87C-6856-41A0-983B-D852FCC039B0}" destId="{B5AD3733-8F05-4192-99EA-8DE594E3E693}" srcOrd="0" destOrd="0" presId="urn:microsoft.com/office/officeart/2005/8/layout/hierarchy1"/>
    <dgm:cxn modelId="{9FB8CE7B-2EDE-45E1-AB66-0578663E512C}" type="presParOf" srcId="{DF61C87C-6856-41A0-983B-D852FCC039B0}" destId="{901235B8-5447-499F-9DBA-2492A72F369A}" srcOrd="1" destOrd="0" presId="urn:microsoft.com/office/officeart/2005/8/layout/hierarchy1"/>
    <dgm:cxn modelId="{57EDEAAE-BEC8-40C0-9750-07B5FE4FBEB0}" type="presParOf" srcId="{6D10BF8B-F6E0-477E-8B52-08FB7D3F207B}" destId="{B3172C1D-AF52-4628-86A8-F8B1A34EFC0A}" srcOrd="1" destOrd="0" presId="urn:microsoft.com/office/officeart/2005/8/layout/hierarchy1"/>
    <dgm:cxn modelId="{E6188671-57B8-49A2-81D0-ED8935393F99}" type="presParOf" srcId="{B3172C1D-AF52-4628-86A8-F8B1A34EFC0A}" destId="{88E0C6A1-9701-4D80-B33A-62EB39065831}" srcOrd="0" destOrd="0" presId="urn:microsoft.com/office/officeart/2005/8/layout/hierarchy1"/>
    <dgm:cxn modelId="{001F819C-F2F4-47CA-B323-11A19A0DC0FC}" type="presParOf" srcId="{B3172C1D-AF52-4628-86A8-F8B1A34EFC0A}" destId="{DEAC07AB-50A7-42C8-B897-1149E0C2E969}" srcOrd="1" destOrd="0" presId="urn:microsoft.com/office/officeart/2005/8/layout/hierarchy1"/>
    <dgm:cxn modelId="{CFB78B6B-FB78-4301-9729-ED6BD456F1F2}" type="presParOf" srcId="{DEAC07AB-50A7-42C8-B897-1149E0C2E969}" destId="{0AD98855-6CF0-4400-8F86-6773E51703B4}" srcOrd="0" destOrd="0" presId="urn:microsoft.com/office/officeart/2005/8/layout/hierarchy1"/>
    <dgm:cxn modelId="{A0D30784-928D-4C92-B3B3-2CC51C7A86FD}" type="presParOf" srcId="{0AD98855-6CF0-4400-8F86-6773E51703B4}" destId="{9C5764D1-E47B-4F6A-BA8D-AD6B965C4506}" srcOrd="0" destOrd="0" presId="urn:microsoft.com/office/officeart/2005/8/layout/hierarchy1"/>
    <dgm:cxn modelId="{37FF94A2-F4CD-4687-BD71-888DCCB805B5}" type="presParOf" srcId="{0AD98855-6CF0-4400-8F86-6773E51703B4}" destId="{FE819C88-F628-4066-BA21-B5C2FFD116E2}" srcOrd="1" destOrd="0" presId="urn:microsoft.com/office/officeart/2005/8/layout/hierarchy1"/>
    <dgm:cxn modelId="{76F471A6-63CC-4B1D-96A2-EDBD74C5956E}" type="presParOf" srcId="{DEAC07AB-50A7-42C8-B897-1149E0C2E969}" destId="{5755B68F-CC92-46D6-869A-63FED5C4C846}" srcOrd="1" destOrd="0" presId="urn:microsoft.com/office/officeart/2005/8/layout/hierarchy1"/>
    <dgm:cxn modelId="{00F59020-B00C-4984-BE9E-2F2F5CB10214}" type="presParOf" srcId="{C3676622-FCB2-4FE6-B0A6-FC8A6492E37D}" destId="{8EABA51E-56D5-4CFF-8309-FAA4B07C8A16}" srcOrd="2" destOrd="0" presId="urn:microsoft.com/office/officeart/2005/8/layout/hierarchy1"/>
    <dgm:cxn modelId="{5EE32ECD-350A-46CB-A9A0-26DF0E9D0547}" type="presParOf" srcId="{C3676622-FCB2-4FE6-B0A6-FC8A6492E37D}" destId="{B8CFC7CE-2EE9-4D9C-A5F1-F58BEA48E5E3}" srcOrd="3" destOrd="0" presId="urn:microsoft.com/office/officeart/2005/8/layout/hierarchy1"/>
    <dgm:cxn modelId="{9B4666D5-1AD0-4F50-9D74-EA78A9B46E1C}" type="presParOf" srcId="{B8CFC7CE-2EE9-4D9C-A5F1-F58BEA48E5E3}" destId="{88E594ED-59B1-43B0-8F5E-5F057C8E106B}" srcOrd="0" destOrd="0" presId="urn:microsoft.com/office/officeart/2005/8/layout/hierarchy1"/>
    <dgm:cxn modelId="{E168448E-FCA9-48B7-BA51-EE05ACAC3940}" type="presParOf" srcId="{88E594ED-59B1-43B0-8F5E-5F057C8E106B}" destId="{5A3CB5AF-9217-4CC1-8CED-3D42099D53EE}" srcOrd="0" destOrd="0" presId="urn:microsoft.com/office/officeart/2005/8/layout/hierarchy1"/>
    <dgm:cxn modelId="{8FF532F8-7C30-431B-9744-37739737D4DF}" type="presParOf" srcId="{88E594ED-59B1-43B0-8F5E-5F057C8E106B}" destId="{6DAB334A-EF19-4189-B7F6-3DD71201C2D8}" srcOrd="1" destOrd="0" presId="urn:microsoft.com/office/officeart/2005/8/layout/hierarchy1"/>
    <dgm:cxn modelId="{E4F560CB-EDD8-41D1-AA16-9B79ED3E5B9D}" type="presParOf" srcId="{B8CFC7CE-2EE9-4D9C-A5F1-F58BEA48E5E3}" destId="{A93B1A54-CA33-4339-8D1C-9E3AC9676AEC}" srcOrd="1" destOrd="0" presId="urn:microsoft.com/office/officeart/2005/8/layout/hierarchy1"/>
    <dgm:cxn modelId="{99269C53-F835-467A-8107-0170F9709339}" type="presParOf" srcId="{A93B1A54-CA33-4339-8D1C-9E3AC9676AEC}" destId="{83444B68-D2D8-4CFF-9911-1F7CE9414580}" srcOrd="0" destOrd="0" presId="urn:microsoft.com/office/officeart/2005/8/layout/hierarchy1"/>
    <dgm:cxn modelId="{6CD20BC7-2F5E-48BC-AD94-98CC00F9A028}" type="presParOf" srcId="{A93B1A54-CA33-4339-8D1C-9E3AC9676AEC}" destId="{87591D97-B2E6-4557-906F-43ADCC02AAD5}" srcOrd="1" destOrd="0" presId="urn:microsoft.com/office/officeart/2005/8/layout/hierarchy1"/>
    <dgm:cxn modelId="{B76ED8C5-A326-4B93-AE50-EAC57BF7455D}" type="presParOf" srcId="{87591D97-B2E6-4557-906F-43ADCC02AAD5}" destId="{BB298723-D19B-4458-84A7-60CA1941F6E5}" srcOrd="0" destOrd="0" presId="urn:microsoft.com/office/officeart/2005/8/layout/hierarchy1"/>
    <dgm:cxn modelId="{5AB12658-81D2-4935-8301-74DD243B332C}" type="presParOf" srcId="{BB298723-D19B-4458-84A7-60CA1941F6E5}" destId="{058B89F8-1FB9-4873-AF00-7910728A1D64}" srcOrd="0" destOrd="0" presId="urn:microsoft.com/office/officeart/2005/8/layout/hierarchy1"/>
    <dgm:cxn modelId="{107C7DCD-972F-4690-B169-EB8CB267540F}" type="presParOf" srcId="{BB298723-D19B-4458-84A7-60CA1941F6E5}" destId="{9A6193E0-82B1-4F9B-A948-0E11876EDCA3}" srcOrd="1" destOrd="0" presId="urn:microsoft.com/office/officeart/2005/8/layout/hierarchy1"/>
    <dgm:cxn modelId="{024C0987-C967-4085-9B06-027FB5CCFCB0}" type="presParOf" srcId="{87591D97-B2E6-4557-906F-43ADCC02AAD5}" destId="{54619A99-E155-42D7-B30E-E32D4C52C4C8}"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DC9497-295F-4794-BE9B-CD6BD496F331}" type="doc">
      <dgm:prSet loTypeId="urn:microsoft.com/office/officeart/2005/8/layout/process4" loCatId="list" qsTypeId="urn:microsoft.com/office/officeart/2005/8/quickstyle/3d2" qsCatId="3D" csTypeId="urn:microsoft.com/office/officeart/2005/8/colors/accent6_2" csCatId="accent6" phldr="1"/>
      <dgm:spPr/>
      <dgm:t>
        <a:bodyPr/>
        <a:lstStyle/>
        <a:p>
          <a:endParaRPr lang="en-US"/>
        </a:p>
      </dgm:t>
    </dgm:pt>
    <dgm:pt modelId="{7BF8A7FE-E3D1-4296-95C9-28B34483D7E0}">
      <dgm:prSet phldrT="[Text]" custT="1"/>
      <dgm:spPr/>
      <dgm:t>
        <a:bodyPr/>
        <a:lstStyle/>
        <a:p>
          <a:r>
            <a:rPr lang="en-US" sz="2400" b="1" dirty="0" smtClean="0">
              <a:latin typeface="Times New Roman" pitchFamily="18" charset="0"/>
              <a:cs typeface="Times New Roman" pitchFamily="18" charset="0"/>
            </a:rPr>
            <a:t>Lymph</a:t>
          </a:r>
          <a:endParaRPr lang="en-US" sz="2400" b="1" dirty="0">
            <a:latin typeface="Times New Roman" pitchFamily="18" charset="0"/>
            <a:cs typeface="Times New Roman" pitchFamily="18" charset="0"/>
          </a:endParaRPr>
        </a:p>
      </dgm:t>
    </dgm:pt>
    <dgm:pt modelId="{1FBB525E-34C2-4378-9ECF-A1AE45EC8495}" type="parTrans" cxnId="{10FE63C5-C577-45A6-B528-C79BFBA2B073}">
      <dgm:prSet/>
      <dgm:spPr/>
      <dgm:t>
        <a:bodyPr/>
        <a:lstStyle/>
        <a:p>
          <a:endParaRPr lang="en-US" sz="2400" b="1">
            <a:latin typeface="Times New Roman" pitchFamily="18" charset="0"/>
            <a:cs typeface="Times New Roman" pitchFamily="18" charset="0"/>
          </a:endParaRPr>
        </a:p>
      </dgm:t>
    </dgm:pt>
    <dgm:pt modelId="{48344065-D7EB-49E0-96D3-8C8202C727BD}" type="sibTrans" cxnId="{10FE63C5-C577-45A6-B528-C79BFBA2B073}">
      <dgm:prSet/>
      <dgm:spPr/>
      <dgm:t>
        <a:bodyPr/>
        <a:lstStyle/>
        <a:p>
          <a:endParaRPr lang="en-US" sz="2400" b="1">
            <a:latin typeface="Times New Roman" pitchFamily="18" charset="0"/>
            <a:cs typeface="Times New Roman" pitchFamily="18" charset="0"/>
          </a:endParaRPr>
        </a:p>
      </dgm:t>
    </dgm:pt>
    <dgm:pt modelId="{6C11FB63-BCDE-4392-9B6C-D1DD283E8C2E}">
      <dgm:prSet phldrT="[Text]" custT="1"/>
      <dgm:spPr/>
      <dgm:t>
        <a:bodyPr/>
        <a:lstStyle/>
        <a:p>
          <a:r>
            <a:rPr lang="en-US" sz="2400" b="1" dirty="0" smtClean="0">
              <a:latin typeface="Times New Roman" pitchFamily="18" charset="0"/>
              <a:cs typeface="Times New Roman" pitchFamily="18" charset="0"/>
            </a:rPr>
            <a:t>thoracic duct</a:t>
          </a:r>
          <a:endParaRPr lang="en-US" sz="2400" b="1" dirty="0">
            <a:latin typeface="Times New Roman" pitchFamily="18" charset="0"/>
            <a:cs typeface="Times New Roman" pitchFamily="18" charset="0"/>
          </a:endParaRPr>
        </a:p>
      </dgm:t>
    </dgm:pt>
    <dgm:pt modelId="{9A1073D7-2914-4542-BD83-2D5988A7CCFE}" type="parTrans" cxnId="{2362FF5F-27ED-4F94-967C-1C54BBB0FBAE}">
      <dgm:prSet/>
      <dgm:spPr/>
      <dgm:t>
        <a:bodyPr/>
        <a:lstStyle/>
        <a:p>
          <a:endParaRPr lang="en-US" sz="2400" b="1">
            <a:latin typeface="Times New Roman" pitchFamily="18" charset="0"/>
            <a:cs typeface="Times New Roman" pitchFamily="18" charset="0"/>
          </a:endParaRPr>
        </a:p>
      </dgm:t>
    </dgm:pt>
    <dgm:pt modelId="{95DC1D2B-7505-495C-8F5B-E2F9520508AD}" type="sibTrans" cxnId="{2362FF5F-27ED-4F94-967C-1C54BBB0FBAE}">
      <dgm:prSet/>
      <dgm:spPr/>
      <dgm:t>
        <a:bodyPr/>
        <a:lstStyle/>
        <a:p>
          <a:endParaRPr lang="en-US" sz="2400" b="1">
            <a:latin typeface="Times New Roman" pitchFamily="18" charset="0"/>
            <a:cs typeface="Times New Roman" pitchFamily="18" charset="0"/>
          </a:endParaRPr>
        </a:p>
      </dgm:t>
    </dgm:pt>
    <dgm:pt modelId="{64411D29-E0DD-49D3-A6FD-E945A9E2EE98}">
      <dgm:prSet phldrT="[Text]" custT="1"/>
      <dgm:spPr/>
      <dgm:t>
        <a:bodyPr/>
        <a:lstStyle/>
        <a:p>
          <a:r>
            <a:rPr lang="en-US" sz="2400" b="1" dirty="0" smtClean="0">
              <a:latin typeface="Times New Roman" pitchFamily="18" charset="0"/>
              <a:cs typeface="Times New Roman" pitchFamily="18" charset="0"/>
            </a:rPr>
            <a:t>left </a:t>
          </a:r>
          <a:r>
            <a:rPr lang="en-US" sz="2400" b="1" dirty="0" err="1" smtClean="0">
              <a:latin typeface="Times New Roman" pitchFamily="18" charset="0"/>
              <a:cs typeface="Times New Roman" pitchFamily="18" charset="0"/>
            </a:rPr>
            <a:t>subclavian</a:t>
          </a:r>
          <a:r>
            <a:rPr lang="en-US" sz="2400" b="1" dirty="0" smtClean="0">
              <a:latin typeface="Times New Roman" pitchFamily="18" charset="0"/>
              <a:cs typeface="Times New Roman" pitchFamily="18" charset="0"/>
            </a:rPr>
            <a:t> veins</a:t>
          </a:r>
          <a:endParaRPr lang="en-US" sz="2400" b="1" dirty="0">
            <a:latin typeface="Times New Roman" pitchFamily="18" charset="0"/>
            <a:cs typeface="Times New Roman" pitchFamily="18" charset="0"/>
          </a:endParaRPr>
        </a:p>
      </dgm:t>
    </dgm:pt>
    <dgm:pt modelId="{04037FE3-9A18-45D9-9656-7405C803B135}" type="parTrans" cxnId="{159B1860-463F-4592-83C5-0B228075F32E}">
      <dgm:prSet/>
      <dgm:spPr/>
      <dgm:t>
        <a:bodyPr/>
        <a:lstStyle/>
        <a:p>
          <a:endParaRPr lang="en-US" sz="2400" b="1">
            <a:latin typeface="Times New Roman" pitchFamily="18" charset="0"/>
            <a:cs typeface="Times New Roman" pitchFamily="18" charset="0"/>
          </a:endParaRPr>
        </a:p>
      </dgm:t>
    </dgm:pt>
    <dgm:pt modelId="{303249A7-4DC6-4447-8599-5A86783D82FC}" type="sibTrans" cxnId="{159B1860-463F-4592-83C5-0B228075F32E}">
      <dgm:prSet/>
      <dgm:spPr/>
      <dgm:t>
        <a:bodyPr/>
        <a:lstStyle/>
        <a:p>
          <a:endParaRPr lang="en-US" sz="2400" b="1">
            <a:latin typeface="Times New Roman" pitchFamily="18" charset="0"/>
            <a:cs typeface="Times New Roman" pitchFamily="18" charset="0"/>
          </a:endParaRPr>
        </a:p>
      </dgm:t>
    </dgm:pt>
    <dgm:pt modelId="{8D63877C-B484-446F-917A-7B5F04A5FD14}">
      <dgm:prSet phldrT="[Text]" custT="1"/>
      <dgm:spPr/>
      <dgm:t>
        <a:bodyPr/>
        <a:lstStyle/>
        <a:p>
          <a:r>
            <a:rPr lang="en-US" sz="2400" b="1" dirty="0" smtClean="0">
              <a:latin typeface="Times New Roman" pitchFamily="18" charset="0"/>
              <a:cs typeface="Times New Roman" pitchFamily="18" charset="0"/>
            </a:rPr>
            <a:t>right </a:t>
          </a:r>
          <a:r>
            <a:rPr lang="en-US" sz="2400" b="1" dirty="0" err="1" smtClean="0">
              <a:latin typeface="Times New Roman" pitchFamily="18" charset="0"/>
              <a:cs typeface="Times New Roman" pitchFamily="18" charset="0"/>
            </a:rPr>
            <a:t>subclavian</a:t>
          </a:r>
          <a:r>
            <a:rPr lang="en-US" sz="2400" b="1" dirty="0" smtClean="0">
              <a:latin typeface="Times New Roman" pitchFamily="18" charset="0"/>
              <a:cs typeface="Times New Roman" pitchFamily="18" charset="0"/>
            </a:rPr>
            <a:t> veins</a:t>
          </a:r>
          <a:endParaRPr lang="en-US" sz="2400" b="1" dirty="0">
            <a:latin typeface="Times New Roman" pitchFamily="18" charset="0"/>
            <a:cs typeface="Times New Roman" pitchFamily="18" charset="0"/>
          </a:endParaRPr>
        </a:p>
      </dgm:t>
    </dgm:pt>
    <dgm:pt modelId="{15FCA395-1EC0-4750-99E8-020D271DF48B}" type="parTrans" cxnId="{945FDEE7-EAD6-454D-8051-ACBEA661959B}">
      <dgm:prSet/>
      <dgm:spPr/>
      <dgm:t>
        <a:bodyPr/>
        <a:lstStyle/>
        <a:p>
          <a:endParaRPr lang="en-US" sz="2400" b="1">
            <a:latin typeface="Times New Roman" pitchFamily="18" charset="0"/>
            <a:cs typeface="Times New Roman" pitchFamily="18" charset="0"/>
          </a:endParaRPr>
        </a:p>
      </dgm:t>
    </dgm:pt>
    <dgm:pt modelId="{8FCFFF90-0ADA-4556-8E45-052622DE0231}" type="sibTrans" cxnId="{945FDEE7-EAD6-454D-8051-ACBEA661959B}">
      <dgm:prSet/>
      <dgm:spPr/>
      <dgm:t>
        <a:bodyPr/>
        <a:lstStyle/>
        <a:p>
          <a:endParaRPr lang="en-US" sz="2400" b="1">
            <a:latin typeface="Times New Roman" pitchFamily="18" charset="0"/>
            <a:cs typeface="Times New Roman" pitchFamily="18" charset="0"/>
          </a:endParaRPr>
        </a:p>
      </dgm:t>
    </dgm:pt>
    <dgm:pt modelId="{65DA9F0D-2800-4675-9066-1BBB4A922755}">
      <dgm:prSet phldrT="[Text]" custT="1"/>
      <dgm:spPr/>
      <dgm:t>
        <a:bodyPr/>
        <a:lstStyle/>
        <a:p>
          <a:r>
            <a:rPr lang="en-US" sz="2400" b="1" dirty="0" smtClean="0">
              <a:latin typeface="Times New Roman" pitchFamily="18" charset="0"/>
              <a:cs typeface="Times New Roman" pitchFamily="18" charset="0"/>
            </a:rPr>
            <a:t>the right lymphatic duct</a:t>
          </a:r>
          <a:endParaRPr lang="en-US" sz="2400" b="1" dirty="0">
            <a:latin typeface="Times New Roman" pitchFamily="18" charset="0"/>
            <a:cs typeface="Times New Roman" pitchFamily="18" charset="0"/>
          </a:endParaRPr>
        </a:p>
      </dgm:t>
    </dgm:pt>
    <dgm:pt modelId="{19AF7C41-BED0-47F9-9CAE-AE911A22226D}" type="sibTrans" cxnId="{30EFCBB7-D3A5-4EAA-AF15-1A24D51F07F4}">
      <dgm:prSet/>
      <dgm:spPr/>
      <dgm:t>
        <a:bodyPr/>
        <a:lstStyle/>
        <a:p>
          <a:endParaRPr lang="en-US" sz="2400" b="1">
            <a:latin typeface="Times New Roman" pitchFamily="18" charset="0"/>
            <a:cs typeface="Times New Roman" pitchFamily="18" charset="0"/>
          </a:endParaRPr>
        </a:p>
      </dgm:t>
    </dgm:pt>
    <dgm:pt modelId="{16CB8E3B-E5F1-402C-9AC9-CE85F6E0530C}" type="parTrans" cxnId="{30EFCBB7-D3A5-4EAA-AF15-1A24D51F07F4}">
      <dgm:prSet/>
      <dgm:spPr/>
      <dgm:t>
        <a:bodyPr/>
        <a:lstStyle/>
        <a:p>
          <a:endParaRPr lang="en-US" sz="2400" b="1">
            <a:latin typeface="Times New Roman" pitchFamily="18" charset="0"/>
            <a:cs typeface="Times New Roman" pitchFamily="18" charset="0"/>
          </a:endParaRPr>
        </a:p>
      </dgm:t>
    </dgm:pt>
    <dgm:pt modelId="{F6F0E7A3-6708-4D41-90DC-B08983DE58C3}">
      <dgm:prSet phldrT="[Text]" custT="1"/>
      <dgm:spPr/>
      <dgm:t>
        <a:bodyPr/>
        <a:lstStyle/>
        <a:p>
          <a:r>
            <a:rPr lang="en-US" sz="2400" b="1" dirty="0" smtClean="0">
              <a:latin typeface="Times New Roman" pitchFamily="18" charset="0"/>
              <a:cs typeface="Times New Roman" pitchFamily="18" charset="0"/>
            </a:rPr>
            <a:t>lymph ducts </a:t>
          </a:r>
          <a:endParaRPr lang="en-US" sz="2400" b="1" dirty="0">
            <a:latin typeface="Times New Roman" pitchFamily="18" charset="0"/>
            <a:cs typeface="Times New Roman" pitchFamily="18" charset="0"/>
          </a:endParaRPr>
        </a:p>
      </dgm:t>
    </dgm:pt>
    <dgm:pt modelId="{8CD8AE32-133F-4A19-9C97-6835BFF8A85A}" type="sibTrans" cxnId="{79165B84-2073-4D27-83E4-3DDAC24BFB29}">
      <dgm:prSet/>
      <dgm:spPr/>
      <dgm:t>
        <a:bodyPr/>
        <a:lstStyle/>
        <a:p>
          <a:endParaRPr lang="en-US" sz="2400" b="1">
            <a:latin typeface="Times New Roman" pitchFamily="18" charset="0"/>
            <a:cs typeface="Times New Roman" pitchFamily="18" charset="0"/>
          </a:endParaRPr>
        </a:p>
      </dgm:t>
    </dgm:pt>
    <dgm:pt modelId="{195D67C0-90E5-4CDD-8815-B857AC179CD7}" type="parTrans" cxnId="{79165B84-2073-4D27-83E4-3DDAC24BFB29}">
      <dgm:prSet/>
      <dgm:spPr/>
      <dgm:t>
        <a:bodyPr/>
        <a:lstStyle/>
        <a:p>
          <a:endParaRPr lang="en-US" sz="2400" b="1">
            <a:latin typeface="Times New Roman" pitchFamily="18" charset="0"/>
            <a:cs typeface="Times New Roman" pitchFamily="18" charset="0"/>
          </a:endParaRPr>
        </a:p>
      </dgm:t>
    </dgm:pt>
    <dgm:pt modelId="{420CD0EA-D329-4B80-93C4-EB8437938C6B}">
      <dgm:prSet phldrT="[Text]" custT="1"/>
      <dgm:spPr/>
      <dgm:t>
        <a:bodyPr/>
        <a:lstStyle/>
        <a:p>
          <a:r>
            <a:rPr lang="en-US" sz="2400" b="1" dirty="0" smtClean="0">
              <a:latin typeface="Times New Roman" pitchFamily="18" charset="0"/>
              <a:cs typeface="Times New Roman" pitchFamily="18" charset="0"/>
            </a:rPr>
            <a:t>lymphatic capillaries </a:t>
          </a:r>
          <a:endParaRPr lang="en-US" sz="2400" b="1" dirty="0">
            <a:latin typeface="Times New Roman" pitchFamily="18" charset="0"/>
            <a:cs typeface="Times New Roman" pitchFamily="18" charset="0"/>
          </a:endParaRPr>
        </a:p>
      </dgm:t>
    </dgm:pt>
    <dgm:pt modelId="{239D90E7-7E1F-49BD-A684-7A3362390E68}" type="parTrans" cxnId="{A3669B69-C681-4A06-9430-E5D9553D7DA3}">
      <dgm:prSet/>
      <dgm:spPr/>
      <dgm:t>
        <a:bodyPr/>
        <a:lstStyle/>
        <a:p>
          <a:endParaRPr lang="en-US" sz="2400" b="1">
            <a:latin typeface="Times New Roman" pitchFamily="18" charset="0"/>
            <a:cs typeface="Times New Roman" pitchFamily="18" charset="0"/>
          </a:endParaRPr>
        </a:p>
      </dgm:t>
    </dgm:pt>
    <dgm:pt modelId="{94AC08C1-9F10-4E04-B026-EC4B9DA60EA9}" type="sibTrans" cxnId="{A3669B69-C681-4A06-9430-E5D9553D7DA3}">
      <dgm:prSet/>
      <dgm:spPr/>
      <dgm:t>
        <a:bodyPr/>
        <a:lstStyle/>
        <a:p>
          <a:endParaRPr lang="en-US" sz="2400" b="1">
            <a:latin typeface="Times New Roman" pitchFamily="18" charset="0"/>
            <a:cs typeface="Times New Roman" pitchFamily="18" charset="0"/>
          </a:endParaRPr>
        </a:p>
      </dgm:t>
    </dgm:pt>
    <dgm:pt modelId="{2DA835FA-092C-4DBC-A577-17A43C88AC4B}">
      <dgm:prSet phldrT="[Text]" custT="1"/>
      <dgm:spPr/>
      <dgm:t>
        <a:bodyPr/>
        <a:lstStyle/>
        <a:p>
          <a:r>
            <a:rPr lang="en-US" sz="2400" b="1" dirty="0" smtClean="0">
              <a:latin typeface="Times New Roman" pitchFamily="18" charset="0"/>
              <a:cs typeface="Times New Roman" pitchFamily="18" charset="0"/>
            </a:rPr>
            <a:t>Veins</a:t>
          </a:r>
          <a:endParaRPr lang="en-US" sz="2400" b="1" dirty="0">
            <a:latin typeface="Times New Roman" pitchFamily="18" charset="0"/>
            <a:cs typeface="Times New Roman" pitchFamily="18" charset="0"/>
          </a:endParaRPr>
        </a:p>
      </dgm:t>
    </dgm:pt>
    <dgm:pt modelId="{EE7768A3-F3BC-479A-A6C7-EA5ABB99360D}" type="sibTrans" cxnId="{924135E0-FFE2-43FE-8DE5-5C7A54899B1D}">
      <dgm:prSet/>
      <dgm:spPr/>
      <dgm:t>
        <a:bodyPr/>
        <a:lstStyle/>
        <a:p>
          <a:endParaRPr lang="en-US" sz="2400" b="1">
            <a:latin typeface="Times New Roman" pitchFamily="18" charset="0"/>
            <a:cs typeface="Times New Roman" pitchFamily="18" charset="0"/>
          </a:endParaRPr>
        </a:p>
      </dgm:t>
    </dgm:pt>
    <dgm:pt modelId="{1FA79679-66CE-4CB6-9257-77D0849563E9}" type="parTrans" cxnId="{924135E0-FFE2-43FE-8DE5-5C7A54899B1D}">
      <dgm:prSet/>
      <dgm:spPr/>
      <dgm:t>
        <a:bodyPr/>
        <a:lstStyle/>
        <a:p>
          <a:endParaRPr lang="en-US" sz="2400" b="1">
            <a:latin typeface="Times New Roman" pitchFamily="18" charset="0"/>
            <a:cs typeface="Times New Roman" pitchFamily="18" charset="0"/>
          </a:endParaRPr>
        </a:p>
      </dgm:t>
    </dgm:pt>
    <dgm:pt modelId="{C246EC11-9F45-4293-B61B-51565446A7D8}" type="pres">
      <dgm:prSet presAssocID="{C6DC9497-295F-4794-BE9B-CD6BD496F331}" presName="Name0" presStyleCnt="0">
        <dgm:presLayoutVars>
          <dgm:dir/>
          <dgm:animLvl val="lvl"/>
          <dgm:resizeHandles val="exact"/>
        </dgm:presLayoutVars>
      </dgm:prSet>
      <dgm:spPr/>
      <dgm:t>
        <a:bodyPr/>
        <a:lstStyle/>
        <a:p>
          <a:endParaRPr lang="en-US"/>
        </a:p>
      </dgm:t>
    </dgm:pt>
    <dgm:pt modelId="{1915AEFB-574E-4951-B285-2EE17D697019}" type="pres">
      <dgm:prSet presAssocID="{2DA835FA-092C-4DBC-A577-17A43C88AC4B}" presName="boxAndChildren" presStyleCnt="0"/>
      <dgm:spPr/>
    </dgm:pt>
    <dgm:pt modelId="{891646F8-CB47-45AB-A856-21C125789F89}" type="pres">
      <dgm:prSet presAssocID="{2DA835FA-092C-4DBC-A577-17A43C88AC4B}" presName="parentTextBox" presStyleLbl="node1" presStyleIdx="0" presStyleCnt="4"/>
      <dgm:spPr/>
      <dgm:t>
        <a:bodyPr/>
        <a:lstStyle/>
        <a:p>
          <a:endParaRPr lang="en-US"/>
        </a:p>
      </dgm:t>
    </dgm:pt>
    <dgm:pt modelId="{8A385E11-6E54-4CBD-B547-C9C555A96232}" type="pres">
      <dgm:prSet presAssocID="{2DA835FA-092C-4DBC-A577-17A43C88AC4B}" presName="entireBox" presStyleLbl="node1" presStyleIdx="0" presStyleCnt="4"/>
      <dgm:spPr/>
      <dgm:t>
        <a:bodyPr/>
        <a:lstStyle/>
        <a:p>
          <a:endParaRPr lang="en-US"/>
        </a:p>
      </dgm:t>
    </dgm:pt>
    <dgm:pt modelId="{ADF56DA5-64EC-49F2-9830-1696B50E56B3}" type="pres">
      <dgm:prSet presAssocID="{2DA835FA-092C-4DBC-A577-17A43C88AC4B}" presName="descendantBox" presStyleCnt="0"/>
      <dgm:spPr/>
    </dgm:pt>
    <dgm:pt modelId="{081F82A4-3A80-46F3-99B5-D6C1D1DEFDA2}" type="pres">
      <dgm:prSet presAssocID="{64411D29-E0DD-49D3-A6FD-E945A9E2EE98}" presName="childTextBox" presStyleLbl="fgAccFollowNode1" presStyleIdx="0" presStyleCnt="4">
        <dgm:presLayoutVars>
          <dgm:bulletEnabled val="1"/>
        </dgm:presLayoutVars>
      </dgm:prSet>
      <dgm:spPr/>
      <dgm:t>
        <a:bodyPr/>
        <a:lstStyle/>
        <a:p>
          <a:endParaRPr lang="en-US"/>
        </a:p>
      </dgm:t>
    </dgm:pt>
    <dgm:pt modelId="{CCFD3B59-6E54-4DC0-8B44-7E0666A05B2B}" type="pres">
      <dgm:prSet presAssocID="{8D63877C-B484-446F-917A-7B5F04A5FD14}" presName="childTextBox" presStyleLbl="fgAccFollowNode1" presStyleIdx="1" presStyleCnt="4">
        <dgm:presLayoutVars>
          <dgm:bulletEnabled val="1"/>
        </dgm:presLayoutVars>
      </dgm:prSet>
      <dgm:spPr/>
      <dgm:t>
        <a:bodyPr/>
        <a:lstStyle/>
        <a:p>
          <a:endParaRPr lang="en-US"/>
        </a:p>
      </dgm:t>
    </dgm:pt>
    <dgm:pt modelId="{A881CF85-A0B0-41D5-93D2-D072B5026740}" type="pres">
      <dgm:prSet presAssocID="{8CD8AE32-133F-4A19-9C97-6835BFF8A85A}" presName="sp" presStyleCnt="0"/>
      <dgm:spPr/>
    </dgm:pt>
    <dgm:pt modelId="{9E8A05CE-C0C1-496E-A696-BF7F0FD5A2E6}" type="pres">
      <dgm:prSet presAssocID="{F6F0E7A3-6708-4D41-90DC-B08983DE58C3}" presName="arrowAndChildren" presStyleCnt="0"/>
      <dgm:spPr/>
    </dgm:pt>
    <dgm:pt modelId="{95C5B568-AE6D-46DE-B4C8-ADD9F9131DFF}" type="pres">
      <dgm:prSet presAssocID="{F6F0E7A3-6708-4D41-90DC-B08983DE58C3}" presName="parentTextArrow" presStyleLbl="node1" presStyleIdx="0" presStyleCnt="4"/>
      <dgm:spPr/>
      <dgm:t>
        <a:bodyPr/>
        <a:lstStyle/>
        <a:p>
          <a:endParaRPr lang="en-US"/>
        </a:p>
      </dgm:t>
    </dgm:pt>
    <dgm:pt modelId="{FDAE8AA6-7958-4BC1-8AFE-B267DEEF3B91}" type="pres">
      <dgm:prSet presAssocID="{F6F0E7A3-6708-4D41-90DC-B08983DE58C3}" presName="arrow" presStyleLbl="node1" presStyleIdx="1" presStyleCnt="4"/>
      <dgm:spPr/>
      <dgm:t>
        <a:bodyPr/>
        <a:lstStyle/>
        <a:p>
          <a:endParaRPr lang="en-US"/>
        </a:p>
      </dgm:t>
    </dgm:pt>
    <dgm:pt modelId="{DB168FA6-3820-44E3-8EAA-A74394A6B1A2}" type="pres">
      <dgm:prSet presAssocID="{F6F0E7A3-6708-4D41-90DC-B08983DE58C3}" presName="descendantArrow" presStyleCnt="0"/>
      <dgm:spPr/>
    </dgm:pt>
    <dgm:pt modelId="{FFC75FF1-B03D-4153-B184-7594E8292A5E}" type="pres">
      <dgm:prSet presAssocID="{6C11FB63-BCDE-4392-9B6C-D1DD283E8C2E}" presName="childTextArrow" presStyleLbl="fgAccFollowNode1" presStyleIdx="2" presStyleCnt="4">
        <dgm:presLayoutVars>
          <dgm:bulletEnabled val="1"/>
        </dgm:presLayoutVars>
      </dgm:prSet>
      <dgm:spPr/>
      <dgm:t>
        <a:bodyPr/>
        <a:lstStyle/>
        <a:p>
          <a:endParaRPr lang="en-US"/>
        </a:p>
      </dgm:t>
    </dgm:pt>
    <dgm:pt modelId="{6DBBF1E2-59BB-48C8-89FD-2D04F1C6F292}" type="pres">
      <dgm:prSet presAssocID="{65DA9F0D-2800-4675-9066-1BBB4A922755}" presName="childTextArrow" presStyleLbl="fgAccFollowNode1" presStyleIdx="3" presStyleCnt="4">
        <dgm:presLayoutVars>
          <dgm:bulletEnabled val="1"/>
        </dgm:presLayoutVars>
      </dgm:prSet>
      <dgm:spPr/>
      <dgm:t>
        <a:bodyPr/>
        <a:lstStyle/>
        <a:p>
          <a:endParaRPr lang="en-US"/>
        </a:p>
      </dgm:t>
    </dgm:pt>
    <dgm:pt modelId="{F36E8C0B-27F3-4DF0-87B8-414C172F6EB6}" type="pres">
      <dgm:prSet presAssocID="{94AC08C1-9F10-4E04-B026-EC4B9DA60EA9}" presName="sp" presStyleCnt="0"/>
      <dgm:spPr/>
    </dgm:pt>
    <dgm:pt modelId="{A1B94C76-2CB2-41A2-AA48-552BBA3FCBC3}" type="pres">
      <dgm:prSet presAssocID="{420CD0EA-D329-4B80-93C4-EB8437938C6B}" presName="arrowAndChildren" presStyleCnt="0"/>
      <dgm:spPr/>
    </dgm:pt>
    <dgm:pt modelId="{B4BB2C3E-50A3-4326-8436-387184EBE5E2}" type="pres">
      <dgm:prSet presAssocID="{420CD0EA-D329-4B80-93C4-EB8437938C6B}" presName="parentTextArrow" presStyleLbl="node1" presStyleIdx="2" presStyleCnt="4"/>
      <dgm:spPr/>
      <dgm:t>
        <a:bodyPr/>
        <a:lstStyle/>
        <a:p>
          <a:endParaRPr lang="en-US"/>
        </a:p>
      </dgm:t>
    </dgm:pt>
    <dgm:pt modelId="{45E368CA-D4FC-486E-AED3-64DFC7F59E8C}" type="pres">
      <dgm:prSet presAssocID="{48344065-D7EB-49E0-96D3-8C8202C727BD}" presName="sp" presStyleCnt="0"/>
      <dgm:spPr/>
    </dgm:pt>
    <dgm:pt modelId="{99B24964-BB9F-49B8-AD5F-E2E9F0309343}" type="pres">
      <dgm:prSet presAssocID="{7BF8A7FE-E3D1-4296-95C9-28B34483D7E0}" presName="arrowAndChildren" presStyleCnt="0"/>
      <dgm:spPr/>
    </dgm:pt>
    <dgm:pt modelId="{336327BF-1E5B-4267-A40C-5E0FD855AED6}" type="pres">
      <dgm:prSet presAssocID="{7BF8A7FE-E3D1-4296-95C9-28B34483D7E0}" presName="parentTextArrow" presStyleLbl="node1" presStyleIdx="3" presStyleCnt="4"/>
      <dgm:spPr/>
      <dgm:t>
        <a:bodyPr/>
        <a:lstStyle/>
        <a:p>
          <a:endParaRPr lang="en-US"/>
        </a:p>
      </dgm:t>
    </dgm:pt>
  </dgm:ptLst>
  <dgm:cxnLst>
    <dgm:cxn modelId="{58273DEA-877E-4198-ADC6-94025F61153A}" type="presOf" srcId="{F6F0E7A3-6708-4D41-90DC-B08983DE58C3}" destId="{FDAE8AA6-7958-4BC1-8AFE-B267DEEF3B91}" srcOrd="1" destOrd="0" presId="urn:microsoft.com/office/officeart/2005/8/layout/process4"/>
    <dgm:cxn modelId="{2362FF5F-27ED-4F94-967C-1C54BBB0FBAE}" srcId="{F6F0E7A3-6708-4D41-90DC-B08983DE58C3}" destId="{6C11FB63-BCDE-4392-9B6C-D1DD283E8C2E}" srcOrd="0" destOrd="0" parTransId="{9A1073D7-2914-4542-BD83-2D5988A7CCFE}" sibTransId="{95DC1D2B-7505-495C-8F5B-E2F9520508AD}"/>
    <dgm:cxn modelId="{945FDEE7-EAD6-454D-8051-ACBEA661959B}" srcId="{2DA835FA-092C-4DBC-A577-17A43C88AC4B}" destId="{8D63877C-B484-446F-917A-7B5F04A5FD14}" srcOrd="1" destOrd="0" parTransId="{15FCA395-1EC0-4750-99E8-020D271DF48B}" sibTransId="{8FCFFF90-0ADA-4556-8E45-052622DE0231}"/>
    <dgm:cxn modelId="{48070FB7-1C68-4364-A539-D080A5464250}" type="presOf" srcId="{2DA835FA-092C-4DBC-A577-17A43C88AC4B}" destId="{891646F8-CB47-45AB-A856-21C125789F89}" srcOrd="0" destOrd="0" presId="urn:microsoft.com/office/officeart/2005/8/layout/process4"/>
    <dgm:cxn modelId="{79165B84-2073-4D27-83E4-3DDAC24BFB29}" srcId="{C6DC9497-295F-4794-BE9B-CD6BD496F331}" destId="{F6F0E7A3-6708-4D41-90DC-B08983DE58C3}" srcOrd="2" destOrd="0" parTransId="{195D67C0-90E5-4CDD-8815-B857AC179CD7}" sibTransId="{8CD8AE32-133F-4A19-9C97-6835BFF8A85A}"/>
    <dgm:cxn modelId="{88A0C833-0CBD-45B9-9040-1E65B72686E4}" type="presOf" srcId="{F6F0E7A3-6708-4D41-90DC-B08983DE58C3}" destId="{95C5B568-AE6D-46DE-B4C8-ADD9F9131DFF}" srcOrd="0" destOrd="0" presId="urn:microsoft.com/office/officeart/2005/8/layout/process4"/>
    <dgm:cxn modelId="{159B1860-463F-4592-83C5-0B228075F32E}" srcId="{2DA835FA-092C-4DBC-A577-17A43C88AC4B}" destId="{64411D29-E0DD-49D3-A6FD-E945A9E2EE98}" srcOrd="0" destOrd="0" parTransId="{04037FE3-9A18-45D9-9656-7405C803B135}" sibTransId="{303249A7-4DC6-4447-8599-5A86783D82FC}"/>
    <dgm:cxn modelId="{D564E191-198C-41AD-B345-C89E0C5C85AE}" type="presOf" srcId="{420CD0EA-D329-4B80-93C4-EB8437938C6B}" destId="{B4BB2C3E-50A3-4326-8436-387184EBE5E2}" srcOrd="0" destOrd="0" presId="urn:microsoft.com/office/officeart/2005/8/layout/process4"/>
    <dgm:cxn modelId="{27FE204F-32E0-443D-B819-C66409B45555}" type="presOf" srcId="{65DA9F0D-2800-4675-9066-1BBB4A922755}" destId="{6DBBF1E2-59BB-48C8-89FD-2D04F1C6F292}" srcOrd="0" destOrd="0" presId="urn:microsoft.com/office/officeart/2005/8/layout/process4"/>
    <dgm:cxn modelId="{B5D8EBEB-8375-4456-BD8A-539DF1B25390}" type="presOf" srcId="{6C11FB63-BCDE-4392-9B6C-D1DD283E8C2E}" destId="{FFC75FF1-B03D-4153-B184-7594E8292A5E}" srcOrd="0" destOrd="0" presId="urn:microsoft.com/office/officeart/2005/8/layout/process4"/>
    <dgm:cxn modelId="{268A8CA5-BBDC-42B3-9CB6-5B1F408F109C}" type="presOf" srcId="{8D63877C-B484-446F-917A-7B5F04A5FD14}" destId="{CCFD3B59-6E54-4DC0-8B44-7E0666A05B2B}" srcOrd="0" destOrd="0" presId="urn:microsoft.com/office/officeart/2005/8/layout/process4"/>
    <dgm:cxn modelId="{30EFCBB7-D3A5-4EAA-AF15-1A24D51F07F4}" srcId="{F6F0E7A3-6708-4D41-90DC-B08983DE58C3}" destId="{65DA9F0D-2800-4675-9066-1BBB4A922755}" srcOrd="1" destOrd="0" parTransId="{16CB8E3B-E5F1-402C-9AC9-CE85F6E0530C}" sibTransId="{19AF7C41-BED0-47F9-9CAE-AE911A22226D}"/>
    <dgm:cxn modelId="{A42021BA-7AE3-4939-931F-E914CE4FAE0C}" type="presOf" srcId="{C6DC9497-295F-4794-BE9B-CD6BD496F331}" destId="{C246EC11-9F45-4293-B61B-51565446A7D8}" srcOrd="0" destOrd="0" presId="urn:microsoft.com/office/officeart/2005/8/layout/process4"/>
    <dgm:cxn modelId="{DB974F97-151D-4461-867E-D33936E4534E}" type="presOf" srcId="{64411D29-E0DD-49D3-A6FD-E945A9E2EE98}" destId="{081F82A4-3A80-46F3-99B5-D6C1D1DEFDA2}" srcOrd="0" destOrd="0" presId="urn:microsoft.com/office/officeart/2005/8/layout/process4"/>
    <dgm:cxn modelId="{10FE63C5-C577-45A6-B528-C79BFBA2B073}" srcId="{C6DC9497-295F-4794-BE9B-CD6BD496F331}" destId="{7BF8A7FE-E3D1-4296-95C9-28B34483D7E0}" srcOrd="0" destOrd="0" parTransId="{1FBB525E-34C2-4378-9ECF-A1AE45EC8495}" sibTransId="{48344065-D7EB-49E0-96D3-8C8202C727BD}"/>
    <dgm:cxn modelId="{A3669B69-C681-4A06-9430-E5D9553D7DA3}" srcId="{C6DC9497-295F-4794-BE9B-CD6BD496F331}" destId="{420CD0EA-D329-4B80-93C4-EB8437938C6B}" srcOrd="1" destOrd="0" parTransId="{239D90E7-7E1F-49BD-A684-7A3362390E68}" sibTransId="{94AC08C1-9F10-4E04-B026-EC4B9DA60EA9}"/>
    <dgm:cxn modelId="{DB10DB25-1673-494E-8CBF-CF4CDC07CD19}" type="presOf" srcId="{2DA835FA-092C-4DBC-A577-17A43C88AC4B}" destId="{8A385E11-6E54-4CBD-B547-C9C555A96232}" srcOrd="1" destOrd="0" presId="urn:microsoft.com/office/officeart/2005/8/layout/process4"/>
    <dgm:cxn modelId="{82B0E887-5FA4-424F-B414-8518AA95D23B}" type="presOf" srcId="{7BF8A7FE-E3D1-4296-95C9-28B34483D7E0}" destId="{336327BF-1E5B-4267-A40C-5E0FD855AED6}" srcOrd="0" destOrd="0" presId="urn:microsoft.com/office/officeart/2005/8/layout/process4"/>
    <dgm:cxn modelId="{924135E0-FFE2-43FE-8DE5-5C7A54899B1D}" srcId="{C6DC9497-295F-4794-BE9B-CD6BD496F331}" destId="{2DA835FA-092C-4DBC-A577-17A43C88AC4B}" srcOrd="3" destOrd="0" parTransId="{1FA79679-66CE-4CB6-9257-77D0849563E9}" sibTransId="{EE7768A3-F3BC-479A-A6C7-EA5ABB99360D}"/>
    <dgm:cxn modelId="{4A8D5623-8CB1-4101-B44E-2E38F69BAC3D}" type="presParOf" srcId="{C246EC11-9F45-4293-B61B-51565446A7D8}" destId="{1915AEFB-574E-4951-B285-2EE17D697019}" srcOrd="0" destOrd="0" presId="urn:microsoft.com/office/officeart/2005/8/layout/process4"/>
    <dgm:cxn modelId="{EC372DF8-25F3-4E8C-80D0-148100513C6E}" type="presParOf" srcId="{1915AEFB-574E-4951-B285-2EE17D697019}" destId="{891646F8-CB47-45AB-A856-21C125789F89}" srcOrd="0" destOrd="0" presId="urn:microsoft.com/office/officeart/2005/8/layout/process4"/>
    <dgm:cxn modelId="{75CFBCF7-B2A4-471F-81C3-C085AD8332FB}" type="presParOf" srcId="{1915AEFB-574E-4951-B285-2EE17D697019}" destId="{8A385E11-6E54-4CBD-B547-C9C555A96232}" srcOrd="1" destOrd="0" presId="urn:microsoft.com/office/officeart/2005/8/layout/process4"/>
    <dgm:cxn modelId="{5C428F9C-10F4-4763-BF53-ED051EF021F8}" type="presParOf" srcId="{1915AEFB-574E-4951-B285-2EE17D697019}" destId="{ADF56DA5-64EC-49F2-9830-1696B50E56B3}" srcOrd="2" destOrd="0" presId="urn:microsoft.com/office/officeart/2005/8/layout/process4"/>
    <dgm:cxn modelId="{87F68DAB-777D-4547-8883-11A63D3FD15F}" type="presParOf" srcId="{ADF56DA5-64EC-49F2-9830-1696B50E56B3}" destId="{081F82A4-3A80-46F3-99B5-D6C1D1DEFDA2}" srcOrd="0" destOrd="0" presId="urn:microsoft.com/office/officeart/2005/8/layout/process4"/>
    <dgm:cxn modelId="{7EDE98D4-3884-42E5-89CE-B3290862499B}" type="presParOf" srcId="{ADF56DA5-64EC-49F2-9830-1696B50E56B3}" destId="{CCFD3B59-6E54-4DC0-8B44-7E0666A05B2B}" srcOrd="1" destOrd="0" presId="urn:microsoft.com/office/officeart/2005/8/layout/process4"/>
    <dgm:cxn modelId="{27B07F80-4727-4CB8-856F-345E6B50B205}" type="presParOf" srcId="{C246EC11-9F45-4293-B61B-51565446A7D8}" destId="{A881CF85-A0B0-41D5-93D2-D072B5026740}" srcOrd="1" destOrd="0" presId="urn:microsoft.com/office/officeart/2005/8/layout/process4"/>
    <dgm:cxn modelId="{11894E45-65C8-4406-A4A3-366D6C37E130}" type="presParOf" srcId="{C246EC11-9F45-4293-B61B-51565446A7D8}" destId="{9E8A05CE-C0C1-496E-A696-BF7F0FD5A2E6}" srcOrd="2" destOrd="0" presId="urn:microsoft.com/office/officeart/2005/8/layout/process4"/>
    <dgm:cxn modelId="{F2887DD2-2D7C-47A2-8635-8EEC518FE96B}" type="presParOf" srcId="{9E8A05CE-C0C1-496E-A696-BF7F0FD5A2E6}" destId="{95C5B568-AE6D-46DE-B4C8-ADD9F9131DFF}" srcOrd="0" destOrd="0" presId="urn:microsoft.com/office/officeart/2005/8/layout/process4"/>
    <dgm:cxn modelId="{A3E5DDCA-CE68-4DDA-8E11-C456FDC00F96}" type="presParOf" srcId="{9E8A05CE-C0C1-496E-A696-BF7F0FD5A2E6}" destId="{FDAE8AA6-7958-4BC1-8AFE-B267DEEF3B91}" srcOrd="1" destOrd="0" presId="urn:microsoft.com/office/officeart/2005/8/layout/process4"/>
    <dgm:cxn modelId="{7C4E24CD-1DB7-42D3-8BE3-3C4DCC0A6029}" type="presParOf" srcId="{9E8A05CE-C0C1-496E-A696-BF7F0FD5A2E6}" destId="{DB168FA6-3820-44E3-8EAA-A74394A6B1A2}" srcOrd="2" destOrd="0" presId="urn:microsoft.com/office/officeart/2005/8/layout/process4"/>
    <dgm:cxn modelId="{18DEB4A8-2456-422E-906F-AF38648987A3}" type="presParOf" srcId="{DB168FA6-3820-44E3-8EAA-A74394A6B1A2}" destId="{FFC75FF1-B03D-4153-B184-7594E8292A5E}" srcOrd="0" destOrd="0" presId="urn:microsoft.com/office/officeart/2005/8/layout/process4"/>
    <dgm:cxn modelId="{8143C796-0730-47B2-9A7F-3ECC99598498}" type="presParOf" srcId="{DB168FA6-3820-44E3-8EAA-A74394A6B1A2}" destId="{6DBBF1E2-59BB-48C8-89FD-2D04F1C6F292}" srcOrd="1" destOrd="0" presId="urn:microsoft.com/office/officeart/2005/8/layout/process4"/>
    <dgm:cxn modelId="{13823017-EE98-40E6-BF80-97076E240CD0}" type="presParOf" srcId="{C246EC11-9F45-4293-B61B-51565446A7D8}" destId="{F36E8C0B-27F3-4DF0-87B8-414C172F6EB6}" srcOrd="3" destOrd="0" presId="urn:microsoft.com/office/officeart/2005/8/layout/process4"/>
    <dgm:cxn modelId="{BDF65640-C777-4791-B68F-BA3C59047DF6}" type="presParOf" srcId="{C246EC11-9F45-4293-B61B-51565446A7D8}" destId="{A1B94C76-2CB2-41A2-AA48-552BBA3FCBC3}" srcOrd="4" destOrd="0" presId="urn:microsoft.com/office/officeart/2005/8/layout/process4"/>
    <dgm:cxn modelId="{F61D3F5D-5254-48A7-9CD4-13A3C399F503}" type="presParOf" srcId="{A1B94C76-2CB2-41A2-AA48-552BBA3FCBC3}" destId="{B4BB2C3E-50A3-4326-8436-387184EBE5E2}" srcOrd="0" destOrd="0" presId="urn:microsoft.com/office/officeart/2005/8/layout/process4"/>
    <dgm:cxn modelId="{45E49D88-749B-45FF-8AC0-B5E10CCAB8D2}" type="presParOf" srcId="{C246EC11-9F45-4293-B61B-51565446A7D8}" destId="{45E368CA-D4FC-486E-AED3-64DFC7F59E8C}" srcOrd="5" destOrd="0" presId="urn:microsoft.com/office/officeart/2005/8/layout/process4"/>
    <dgm:cxn modelId="{C5D24EFD-E88F-4EE5-90E5-3D71E1F6E2CD}" type="presParOf" srcId="{C246EC11-9F45-4293-B61B-51565446A7D8}" destId="{99B24964-BB9F-49B8-AD5F-E2E9F0309343}" srcOrd="6" destOrd="0" presId="urn:microsoft.com/office/officeart/2005/8/layout/process4"/>
    <dgm:cxn modelId="{C02E483E-4270-4965-BBE2-C44280EF89EE}" type="presParOf" srcId="{99B24964-BB9F-49B8-AD5F-E2E9F0309343}" destId="{336327BF-1E5B-4267-A40C-5E0FD855AED6}"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7351B9-CE24-4D70-8C1B-C0F90B9C61AD}">
      <dsp:nvSpPr>
        <dsp:cNvPr id="0" name=""/>
        <dsp:cNvSpPr/>
      </dsp:nvSpPr>
      <dsp:spPr>
        <a:xfrm>
          <a:off x="4085526" y="1470253"/>
          <a:ext cx="2042943" cy="459424"/>
        </a:xfrm>
        <a:custGeom>
          <a:avLst/>
          <a:gdLst/>
          <a:ahLst/>
          <a:cxnLst/>
          <a:rect l="0" t="0" r="0" b="0"/>
          <a:pathLst>
            <a:path>
              <a:moveTo>
                <a:pt x="0" y="0"/>
              </a:moveTo>
              <a:lnTo>
                <a:pt x="0" y="313084"/>
              </a:lnTo>
              <a:lnTo>
                <a:pt x="2042943" y="313084"/>
              </a:lnTo>
              <a:lnTo>
                <a:pt x="2042943" y="459424"/>
              </a:lnTo>
            </a:path>
          </a:pathLst>
        </a:custGeom>
        <a:noFill/>
        <a:ln w="25400" cap="flat" cmpd="sng" algn="ctr">
          <a:solidFill>
            <a:schemeClr val="accent6">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8405209-DCBA-4A0A-9260-70B572B8F520}">
      <dsp:nvSpPr>
        <dsp:cNvPr id="0" name=""/>
        <dsp:cNvSpPr/>
      </dsp:nvSpPr>
      <dsp:spPr>
        <a:xfrm>
          <a:off x="2367476" y="2932777"/>
          <a:ext cx="965362" cy="459424"/>
        </a:xfrm>
        <a:custGeom>
          <a:avLst/>
          <a:gdLst/>
          <a:ahLst/>
          <a:cxnLst/>
          <a:rect l="0" t="0" r="0" b="0"/>
          <a:pathLst>
            <a:path>
              <a:moveTo>
                <a:pt x="0" y="0"/>
              </a:moveTo>
              <a:lnTo>
                <a:pt x="0" y="313084"/>
              </a:lnTo>
              <a:lnTo>
                <a:pt x="965362" y="313084"/>
              </a:lnTo>
              <a:lnTo>
                <a:pt x="965362" y="459424"/>
              </a:lnTo>
            </a:path>
          </a:pathLst>
        </a:custGeom>
        <a:noFill/>
        <a:ln w="25400" cap="flat" cmpd="sng" algn="ctr">
          <a:solidFill>
            <a:schemeClr val="accent6">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040CD9D-2E48-46D5-80BB-0C8E63C73C5E}">
      <dsp:nvSpPr>
        <dsp:cNvPr id="0" name=""/>
        <dsp:cNvSpPr/>
      </dsp:nvSpPr>
      <dsp:spPr>
        <a:xfrm>
          <a:off x="791921" y="2932777"/>
          <a:ext cx="1575554" cy="459424"/>
        </a:xfrm>
        <a:custGeom>
          <a:avLst/>
          <a:gdLst/>
          <a:ahLst/>
          <a:cxnLst/>
          <a:rect l="0" t="0" r="0" b="0"/>
          <a:pathLst>
            <a:path>
              <a:moveTo>
                <a:pt x="1575554" y="0"/>
              </a:moveTo>
              <a:lnTo>
                <a:pt x="1575554" y="313084"/>
              </a:lnTo>
              <a:lnTo>
                <a:pt x="0" y="313084"/>
              </a:lnTo>
              <a:lnTo>
                <a:pt x="0" y="459424"/>
              </a:lnTo>
            </a:path>
          </a:pathLst>
        </a:custGeom>
        <a:noFill/>
        <a:ln w="25400" cap="flat" cmpd="sng" algn="ctr">
          <a:solidFill>
            <a:schemeClr val="accent6">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982F849-CE4E-463D-A2F5-02781C467DA7}">
      <dsp:nvSpPr>
        <dsp:cNvPr id="0" name=""/>
        <dsp:cNvSpPr/>
      </dsp:nvSpPr>
      <dsp:spPr>
        <a:xfrm>
          <a:off x="2367476" y="1470253"/>
          <a:ext cx="1718050" cy="459424"/>
        </a:xfrm>
        <a:custGeom>
          <a:avLst/>
          <a:gdLst/>
          <a:ahLst/>
          <a:cxnLst/>
          <a:rect l="0" t="0" r="0" b="0"/>
          <a:pathLst>
            <a:path>
              <a:moveTo>
                <a:pt x="1718050" y="0"/>
              </a:moveTo>
              <a:lnTo>
                <a:pt x="1718050" y="313084"/>
              </a:lnTo>
              <a:lnTo>
                <a:pt x="0" y="313084"/>
              </a:lnTo>
              <a:lnTo>
                <a:pt x="0" y="459424"/>
              </a:lnTo>
            </a:path>
          </a:pathLst>
        </a:custGeom>
        <a:noFill/>
        <a:ln w="25400" cap="flat" cmpd="sng" algn="ctr">
          <a:solidFill>
            <a:schemeClr val="accent6">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CC4618D-9D69-4FFD-B2E2-737CE9E99D14}">
      <dsp:nvSpPr>
        <dsp:cNvPr id="0" name=""/>
        <dsp:cNvSpPr/>
      </dsp:nvSpPr>
      <dsp:spPr>
        <a:xfrm>
          <a:off x="2126670" y="467153"/>
          <a:ext cx="3917711" cy="1003099"/>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DF3BFB9-C6DE-41A5-9ACE-C6A7F55551DC}">
      <dsp:nvSpPr>
        <dsp:cNvPr id="0" name=""/>
        <dsp:cNvSpPr/>
      </dsp:nvSpPr>
      <dsp:spPr>
        <a:xfrm>
          <a:off x="2302191" y="633898"/>
          <a:ext cx="3917711" cy="1003099"/>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The circulatory system </a:t>
          </a:r>
          <a:endParaRPr lang="en-US" sz="3000" kern="1200" dirty="0"/>
        </a:p>
      </dsp:txBody>
      <dsp:txXfrm>
        <a:off x="2302191" y="633898"/>
        <a:ext cx="3917711" cy="1003099"/>
      </dsp:txXfrm>
    </dsp:sp>
    <dsp:sp modelId="{FD6DCCD4-A715-41F1-BB0C-52CC8465144D}">
      <dsp:nvSpPr>
        <dsp:cNvPr id="0" name=""/>
        <dsp:cNvSpPr/>
      </dsp:nvSpPr>
      <dsp:spPr>
        <a:xfrm>
          <a:off x="500052" y="1929678"/>
          <a:ext cx="3734846" cy="1003099"/>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9EB0181-AC51-4076-A8C1-904932DFFD81}">
      <dsp:nvSpPr>
        <dsp:cNvPr id="0" name=""/>
        <dsp:cNvSpPr/>
      </dsp:nvSpPr>
      <dsp:spPr>
        <a:xfrm>
          <a:off x="675573" y="2096422"/>
          <a:ext cx="3734846" cy="1003099"/>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cardiovascular system</a:t>
          </a:r>
          <a:endParaRPr lang="en-US" sz="3000" kern="1200" dirty="0"/>
        </a:p>
      </dsp:txBody>
      <dsp:txXfrm>
        <a:off x="675573" y="2096422"/>
        <a:ext cx="3734846" cy="1003099"/>
      </dsp:txXfrm>
    </dsp:sp>
    <dsp:sp modelId="{7F98D5B7-1A7F-49F7-8AF8-DB3BBB73F95B}">
      <dsp:nvSpPr>
        <dsp:cNvPr id="0" name=""/>
        <dsp:cNvSpPr/>
      </dsp:nvSpPr>
      <dsp:spPr>
        <a:xfrm>
          <a:off x="2079" y="3392202"/>
          <a:ext cx="1579684" cy="1003099"/>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909036A-58F4-4CC0-925C-E96610C76C09}">
      <dsp:nvSpPr>
        <dsp:cNvPr id="0" name=""/>
        <dsp:cNvSpPr/>
      </dsp:nvSpPr>
      <dsp:spPr>
        <a:xfrm>
          <a:off x="177599" y="3558946"/>
          <a:ext cx="1579684" cy="1003099"/>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dirty="0" smtClean="0"/>
            <a:t>heart</a:t>
          </a:r>
          <a:endParaRPr lang="en-US" sz="3000" kern="1200" dirty="0"/>
        </a:p>
      </dsp:txBody>
      <dsp:txXfrm>
        <a:off x="177599" y="3558946"/>
        <a:ext cx="1579684" cy="1003099"/>
      </dsp:txXfrm>
    </dsp:sp>
    <dsp:sp modelId="{9A1E7985-B2D9-4B08-9A7C-F2187DCBBE66}">
      <dsp:nvSpPr>
        <dsp:cNvPr id="0" name=""/>
        <dsp:cNvSpPr/>
      </dsp:nvSpPr>
      <dsp:spPr>
        <a:xfrm>
          <a:off x="1932804" y="3392202"/>
          <a:ext cx="2800068" cy="1003099"/>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CC31920-C7ED-402E-B248-93B65BA888BB}">
      <dsp:nvSpPr>
        <dsp:cNvPr id="0" name=""/>
        <dsp:cNvSpPr/>
      </dsp:nvSpPr>
      <dsp:spPr>
        <a:xfrm>
          <a:off x="2108324" y="3558946"/>
          <a:ext cx="2800068" cy="1003099"/>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blood vessels</a:t>
          </a:r>
          <a:endParaRPr lang="en-US" sz="3000" kern="1200" dirty="0"/>
        </a:p>
      </dsp:txBody>
      <dsp:txXfrm>
        <a:off x="2108324" y="3558946"/>
        <a:ext cx="2800068" cy="1003099"/>
      </dsp:txXfrm>
    </dsp:sp>
    <dsp:sp modelId="{6E63FC23-05AB-4376-9595-6A3ED2BFE21E}">
      <dsp:nvSpPr>
        <dsp:cNvPr id="0" name=""/>
        <dsp:cNvSpPr/>
      </dsp:nvSpPr>
      <dsp:spPr>
        <a:xfrm>
          <a:off x="4585940" y="1929678"/>
          <a:ext cx="3085059" cy="1003099"/>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4529EEF-C130-42F9-B467-BA5E59D1FBCA}">
      <dsp:nvSpPr>
        <dsp:cNvPr id="0" name=""/>
        <dsp:cNvSpPr/>
      </dsp:nvSpPr>
      <dsp:spPr>
        <a:xfrm>
          <a:off x="4761461" y="2096422"/>
          <a:ext cx="3085059" cy="1003099"/>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lymphatic system</a:t>
          </a:r>
          <a:endParaRPr lang="en-US" sz="3000" kern="1200" dirty="0"/>
        </a:p>
      </dsp:txBody>
      <dsp:txXfrm>
        <a:off x="4761461" y="2096422"/>
        <a:ext cx="3085059" cy="100309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3F65AF2-1456-478E-86E7-662AC17C8BFC}">
      <dsp:nvSpPr>
        <dsp:cNvPr id="0" name=""/>
        <dsp:cNvSpPr/>
      </dsp:nvSpPr>
      <dsp:spPr>
        <a:xfrm>
          <a:off x="4205087" y="1405023"/>
          <a:ext cx="2732030" cy="504881"/>
        </a:xfrm>
        <a:custGeom>
          <a:avLst/>
          <a:gdLst/>
          <a:ahLst/>
          <a:cxnLst/>
          <a:rect l="0" t="0" r="0" b="0"/>
          <a:pathLst>
            <a:path>
              <a:moveTo>
                <a:pt x="0" y="0"/>
              </a:moveTo>
              <a:lnTo>
                <a:pt x="0" y="344061"/>
              </a:lnTo>
              <a:lnTo>
                <a:pt x="2732030" y="344061"/>
              </a:lnTo>
              <a:lnTo>
                <a:pt x="2732030" y="504881"/>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5DA005-8F34-4D89-B2C4-2DAC054E1D2B}">
      <dsp:nvSpPr>
        <dsp:cNvPr id="0" name=""/>
        <dsp:cNvSpPr/>
      </dsp:nvSpPr>
      <dsp:spPr>
        <a:xfrm>
          <a:off x="4510635" y="3012252"/>
          <a:ext cx="91440" cy="504881"/>
        </a:xfrm>
        <a:custGeom>
          <a:avLst/>
          <a:gdLst/>
          <a:ahLst/>
          <a:cxnLst/>
          <a:rect l="0" t="0" r="0" b="0"/>
          <a:pathLst>
            <a:path>
              <a:moveTo>
                <a:pt x="45720" y="0"/>
              </a:moveTo>
              <a:lnTo>
                <a:pt x="45720" y="504881"/>
              </a:lnTo>
            </a:path>
          </a:pathLst>
        </a:custGeom>
        <a:noFill/>
        <a:ln w="25400" cap="flat" cmpd="sng" algn="ctr">
          <a:solidFill>
            <a:schemeClr val="accent5">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9CD0DC-788C-483F-90C0-26A5BEA3D52B}">
      <dsp:nvSpPr>
        <dsp:cNvPr id="0" name=""/>
        <dsp:cNvSpPr/>
      </dsp:nvSpPr>
      <dsp:spPr>
        <a:xfrm>
          <a:off x="4205087" y="1405023"/>
          <a:ext cx="351267" cy="504881"/>
        </a:xfrm>
        <a:custGeom>
          <a:avLst/>
          <a:gdLst/>
          <a:ahLst/>
          <a:cxnLst/>
          <a:rect l="0" t="0" r="0" b="0"/>
          <a:pathLst>
            <a:path>
              <a:moveTo>
                <a:pt x="0" y="0"/>
              </a:moveTo>
              <a:lnTo>
                <a:pt x="0" y="344061"/>
              </a:lnTo>
              <a:lnTo>
                <a:pt x="351267" y="344061"/>
              </a:lnTo>
              <a:lnTo>
                <a:pt x="351267" y="504881"/>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710654-82EE-4D83-8BE3-E38998A38B82}">
      <dsp:nvSpPr>
        <dsp:cNvPr id="0" name=""/>
        <dsp:cNvSpPr/>
      </dsp:nvSpPr>
      <dsp:spPr>
        <a:xfrm>
          <a:off x="1395021" y="3012252"/>
          <a:ext cx="91440" cy="504881"/>
        </a:xfrm>
        <a:custGeom>
          <a:avLst/>
          <a:gdLst/>
          <a:ahLst/>
          <a:cxnLst/>
          <a:rect l="0" t="0" r="0" b="0"/>
          <a:pathLst>
            <a:path>
              <a:moveTo>
                <a:pt x="45720" y="0"/>
              </a:moveTo>
              <a:lnTo>
                <a:pt x="45720" y="504881"/>
              </a:lnTo>
            </a:path>
          </a:pathLst>
        </a:custGeom>
        <a:noFill/>
        <a:ln w="25400" cap="flat" cmpd="sng" algn="ctr">
          <a:solidFill>
            <a:schemeClr val="accent5">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C6D0A6-AF09-4B9E-AB2B-2333F409992C}">
      <dsp:nvSpPr>
        <dsp:cNvPr id="0" name=""/>
        <dsp:cNvSpPr/>
      </dsp:nvSpPr>
      <dsp:spPr>
        <a:xfrm>
          <a:off x="1440741" y="1405023"/>
          <a:ext cx="2764346" cy="504881"/>
        </a:xfrm>
        <a:custGeom>
          <a:avLst/>
          <a:gdLst/>
          <a:ahLst/>
          <a:cxnLst/>
          <a:rect l="0" t="0" r="0" b="0"/>
          <a:pathLst>
            <a:path>
              <a:moveTo>
                <a:pt x="2764346" y="0"/>
              </a:moveTo>
              <a:lnTo>
                <a:pt x="2764346" y="344061"/>
              </a:lnTo>
              <a:lnTo>
                <a:pt x="0" y="344061"/>
              </a:lnTo>
              <a:lnTo>
                <a:pt x="0" y="504881"/>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7C1F92-4882-4BC1-957C-34731949C8F3}">
      <dsp:nvSpPr>
        <dsp:cNvPr id="0" name=""/>
        <dsp:cNvSpPr/>
      </dsp:nvSpPr>
      <dsp:spPr>
        <a:xfrm>
          <a:off x="3337097" y="302675"/>
          <a:ext cx="1735981" cy="1102348"/>
        </a:xfrm>
        <a:prstGeom prst="roundRect">
          <a:avLst>
            <a:gd name="adj" fmla="val 10000"/>
          </a:avLst>
        </a:prstGeom>
        <a:solidFill>
          <a:schemeClr val="accent5">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1A681E-82BF-4DB6-93DD-CCBC2046C20B}">
      <dsp:nvSpPr>
        <dsp:cNvPr id="0" name=""/>
        <dsp:cNvSpPr/>
      </dsp:nvSpPr>
      <dsp:spPr>
        <a:xfrm>
          <a:off x="3529983" y="485917"/>
          <a:ext cx="1735981" cy="1102348"/>
        </a:xfrm>
        <a:prstGeom prst="roundRect">
          <a:avLst>
            <a:gd name="adj" fmla="val 10000"/>
          </a:avLst>
        </a:prstGeom>
        <a:solidFill>
          <a:schemeClr val="lt1">
            <a:alpha val="90000"/>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Blood vessels</a:t>
          </a:r>
          <a:endParaRPr lang="en-US" sz="1800" kern="1200" dirty="0"/>
        </a:p>
      </dsp:txBody>
      <dsp:txXfrm>
        <a:off x="3529983" y="485917"/>
        <a:ext cx="1735981" cy="1102348"/>
      </dsp:txXfrm>
    </dsp:sp>
    <dsp:sp modelId="{BD93D6D4-5026-4C62-87CC-38EFD07A8C8A}">
      <dsp:nvSpPr>
        <dsp:cNvPr id="0" name=""/>
        <dsp:cNvSpPr/>
      </dsp:nvSpPr>
      <dsp:spPr>
        <a:xfrm>
          <a:off x="453411" y="1909904"/>
          <a:ext cx="1974661" cy="1102348"/>
        </a:xfrm>
        <a:prstGeom prst="roundRect">
          <a:avLst>
            <a:gd name="adj" fmla="val 10000"/>
          </a:avLst>
        </a:prstGeom>
        <a:solidFill>
          <a:schemeClr val="accent5">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448585-7E92-483B-AEC7-C97D576BFED2}">
      <dsp:nvSpPr>
        <dsp:cNvPr id="0" name=""/>
        <dsp:cNvSpPr/>
      </dsp:nvSpPr>
      <dsp:spPr>
        <a:xfrm>
          <a:off x="646297" y="2093147"/>
          <a:ext cx="1974661" cy="1102348"/>
        </a:xfrm>
        <a:prstGeom prst="roundRect">
          <a:avLst>
            <a:gd name="adj" fmla="val 10000"/>
          </a:avLst>
        </a:prstGeom>
        <a:solidFill>
          <a:schemeClr val="lt1">
            <a:alpha val="90000"/>
            <a:hueOff val="0"/>
            <a:satOff val="0"/>
            <a:lumOff val="0"/>
            <a:alphaOff val="0"/>
          </a:schemeClr>
        </a:solidFill>
        <a:ln w="25400" cap="flat" cmpd="sng" algn="ctr">
          <a:solidFill>
            <a:schemeClr val="accent5">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Arteries</a:t>
          </a:r>
        </a:p>
        <a:p>
          <a:pPr lvl="0" algn="ctr" defTabSz="800100">
            <a:lnSpc>
              <a:spcPct val="90000"/>
            </a:lnSpc>
            <a:spcBef>
              <a:spcPct val="0"/>
            </a:spcBef>
            <a:spcAft>
              <a:spcPct val="35000"/>
            </a:spcAft>
          </a:pPr>
          <a:r>
            <a:rPr lang="en-US" sz="1800" kern="1200" dirty="0" smtClean="0"/>
            <a:t>carry blood away from the heart</a:t>
          </a:r>
          <a:endParaRPr lang="en-US" sz="1800" kern="1200" dirty="0"/>
        </a:p>
      </dsp:txBody>
      <dsp:txXfrm>
        <a:off x="646297" y="2093147"/>
        <a:ext cx="1974661" cy="1102348"/>
      </dsp:txXfrm>
    </dsp:sp>
    <dsp:sp modelId="{3ACAD42A-83B5-4EF4-8D3C-26D2C451CBC0}">
      <dsp:nvSpPr>
        <dsp:cNvPr id="0" name=""/>
        <dsp:cNvSpPr/>
      </dsp:nvSpPr>
      <dsp:spPr>
        <a:xfrm>
          <a:off x="3748" y="3517134"/>
          <a:ext cx="2873986" cy="1102348"/>
        </a:xfrm>
        <a:prstGeom prst="roundRect">
          <a:avLst>
            <a:gd name="adj" fmla="val 10000"/>
          </a:avLst>
        </a:prstGeom>
        <a:solidFill>
          <a:schemeClr val="accent5">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5E0602-10A2-4926-AC1F-F46350705053}">
      <dsp:nvSpPr>
        <dsp:cNvPr id="0" name=""/>
        <dsp:cNvSpPr/>
      </dsp:nvSpPr>
      <dsp:spPr>
        <a:xfrm>
          <a:off x="196635" y="3700376"/>
          <a:ext cx="2873986" cy="1102348"/>
        </a:xfrm>
        <a:prstGeom prst="roundRect">
          <a:avLst>
            <a:gd name="adj" fmla="val 10000"/>
          </a:avLst>
        </a:prstGeom>
        <a:solidFill>
          <a:schemeClr val="lt1">
            <a:alpha val="90000"/>
            <a:hueOff val="0"/>
            <a:satOff val="0"/>
            <a:lumOff val="0"/>
            <a:alphaOff val="0"/>
          </a:schemeClr>
        </a:solidFill>
        <a:ln w="25400" cap="flat" cmpd="sng" algn="ctr">
          <a:solidFill>
            <a:schemeClr val="accent5">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Arterioles</a:t>
          </a:r>
        </a:p>
        <a:p>
          <a:pPr lvl="0" algn="ctr" defTabSz="800100">
            <a:lnSpc>
              <a:spcPct val="90000"/>
            </a:lnSpc>
            <a:spcBef>
              <a:spcPct val="0"/>
            </a:spcBef>
            <a:spcAft>
              <a:spcPct val="35000"/>
            </a:spcAft>
          </a:pPr>
          <a:r>
            <a:rPr lang="en-US" sz="1800" kern="1200" dirty="0" smtClean="0"/>
            <a:t>The smallest of the arteries </a:t>
          </a:r>
          <a:endParaRPr lang="en-US" sz="1800" kern="1200" dirty="0"/>
        </a:p>
      </dsp:txBody>
      <dsp:txXfrm>
        <a:off x="196635" y="3700376"/>
        <a:ext cx="2873986" cy="1102348"/>
      </dsp:txXfrm>
    </dsp:sp>
    <dsp:sp modelId="{5399C77E-0EC7-4644-8D8F-94B64FC5D17A}">
      <dsp:nvSpPr>
        <dsp:cNvPr id="0" name=""/>
        <dsp:cNvSpPr/>
      </dsp:nvSpPr>
      <dsp:spPr>
        <a:xfrm>
          <a:off x="3581011" y="1909904"/>
          <a:ext cx="1950687" cy="1102348"/>
        </a:xfrm>
        <a:prstGeom prst="roundRect">
          <a:avLst>
            <a:gd name="adj" fmla="val 10000"/>
          </a:avLst>
        </a:prstGeom>
        <a:solidFill>
          <a:schemeClr val="accent5">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9F481E-0E57-4250-9F96-8047A02B2923}">
      <dsp:nvSpPr>
        <dsp:cNvPr id="0" name=""/>
        <dsp:cNvSpPr/>
      </dsp:nvSpPr>
      <dsp:spPr>
        <a:xfrm>
          <a:off x="3773898" y="2093147"/>
          <a:ext cx="1950687" cy="1102348"/>
        </a:xfrm>
        <a:prstGeom prst="roundRect">
          <a:avLst>
            <a:gd name="adj" fmla="val 10000"/>
          </a:avLst>
        </a:prstGeom>
        <a:solidFill>
          <a:schemeClr val="lt1">
            <a:alpha val="90000"/>
            <a:hueOff val="0"/>
            <a:satOff val="0"/>
            <a:lumOff val="0"/>
            <a:alphaOff val="0"/>
          </a:schemeClr>
        </a:solidFill>
        <a:ln w="25400" cap="flat" cmpd="sng" algn="ctr">
          <a:solidFill>
            <a:schemeClr val="accent5">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Veins</a:t>
          </a:r>
        </a:p>
        <a:p>
          <a:pPr lvl="0" algn="ctr" defTabSz="800100">
            <a:lnSpc>
              <a:spcPct val="90000"/>
            </a:lnSpc>
            <a:spcBef>
              <a:spcPct val="0"/>
            </a:spcBef>
            <a:spcAft>
              <a:spcPct val="35000"/>
            </a:spcAft>
          </a:pPr>
          <a:r>
            <a:rPr lang="en-US" sz="1800" kern="1200" dirty="0" smtClean="0"/>
            <a:t>return blood to the heart</a:t>
          </a:r>
          <a:endParaRPr lang="en-US" sz="1800" kern="1200" dirty="0"/>
        </a:p>
      </dsp:txBody>
      <dsp:txXfrm>
        <a:off x="3773898" y="2093147"/>
        <a:ext cx="1950687" cy="1102348"/>
      </dsp:txXfrm>
    </dsp:sp>
    <dsp:sp modelId="{EF4DFBC2-C05B-4E8A-BA79-772B94FCD453}">
      <dsp:nvSpPr>
        <dsp:cNvPr id="0" name=""/>
        <dsp:cNvSpPr/>
      </dsp:nvSpPr>
      <dsp:spPr>
        <a:xfrm>
          <a:off x="3263508" y="3517134"/>
          <a:ext cx="2585692" cy="1102348"/>
        </a:xfrm>
        <a:prstGeom prst="roundRect">
          <a:avLst>
            <a:gd name="adj" fmla="val 10000"/>
          </a:avLst>
        </a:prstGeom>
        <a:solidFill>
          <a:schemeClr val="accent5">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EF081B-BE9E-4B79-BF0D-A33586DF75BB}">
      <dsp:nvSpPr>
        <dsp:cNvPr id="0" name=""/>
        <dsp:cNvSpPr/>
      </dsp:nvSpPr>
      <dsp:spPr>
        <a:xfrm>
          <a:off x="3456395" y="3700376"/>
          <a:ext cx="2585692" cy="1102348"/>
        </a:xfrm>
        <a:prstGeom prst="roundRect">
          <a:avLst>
            <a:gd name="adj" fmla="val 10000"/>
          </a:avLst>
        </a:prstGeom>
        <a:solidFill>
          <a:schemeClr val="lt1">
            <a:alpha val="90000"/>
            <a:hueOff val="0"/>
            <a:satOff val="0"/>
            <a:lumOff val="0"/>
            <a:alphaOff val="0"/>
          </a:schemeClr>
        </a:solidFill>
        <a:ln w="25400" cap="flat" cmpd="sng" algn="ctr">
          <a:solidFill>
            <a:schemeClr val="accent5">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Venules</a:t>
          </a:r>
          <a:endParaRPr lang="en-US" sz="1800" kern="1200" dirty="0" smtClean="0"/>
        </a:p>
        <a:p>
          <a:pPr lvl="0" algn="ctr" defTabSz="800100">
            <a:lnSpc>
              <a:spcPct val="90000"/>
            </a:lnSpc>
            <a:spcBef>
              <a:spcPct val="0"/>
            </a:spcBef>
            <a:spcAft>
              <a:spcPct val="35000"/>
            </a:spcAft>
          </a:pPr>
          <a:r>
            <a:rPr lang="en-US" sz="1800" kern="1200" dirty="0" smtClean="0"/>
            <a:t>the smallest of the veins</a:t>
          </a:r>
          <a:endParaRPr lang="en-US" sz="1800" kern="1200" dirty="0"/>
        </a:p>
      </dsp:txBody>
      <dsp:txXfrm>
        <a:off x="3456395" y="3700376"/>
        <a:ext cx="2585692" cy="1102348"/>
      </dsp:txXfrm>
    </dsp:sp>
    <dsp:sp modelId="{0384F242-EBC8-4748-9391-7CA606FCBFC9}">
      <dsp:nvSpPr>
        <dsp:cNvPr id="0" name=""/>
        <dsp:cNvSpPr/>
      </dsp:nvSpPr>
      <dsp:spPr>
        <a:xfrm>
          <a:off x="5917472" y="1909904"/>
          <a:ext cx="2039292" cy="1102348"/>
        </a:xfrm>
        <a:prstGeom prst="roundRect">
          <a:avLst>
            <a:gd name="adj" fmla="val 10000"/>
          </a:avLst>
        </a:prstGeom>
        <a:solidFill>
          <a:schemeClr val="accent5">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5A3A97-12BD-49DB-AFCC-1A70D144FD05}">
      <dsp:nvSpPr>
        <dsp:cNvPr id="0" name=""/>
        <dsp:cNvSpPr/>
      </dsp:nvSpPr>
      <dsp:spPr>
        <a:xfrm>
          <a:off x="6110359" y="2093147"/>
          <a:ext cx="2039292" cy="1102348"/>
        </a:xfrm>
        <a:prstGeom prst="roundRect">
          <a:avLst>
            <a:gd name="adj" fmla="val 10000"/>
          </a:avLst>
        </a:prstGeom>
        <a:solidFill>
          <a:schemeClr val="lt1">
            <a:alpha val="90000"/>
            <a:hueOff val="0"/>
            <a:satOff val="0"/>
            <a:lumOff val="0"/>
            <a:alphaOff val="0"/>
          </a:schemeClr>
        </a:solidFill>
        <a:ln w="25400" cap="flat" cmpd="sng" algn="ctr">
          <a:solidFill>
            <a:schemeClr val="accent5">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u="none" kern="1200" dirty="0" smtClean="0"/>
            <a:t>Capillaries</a:t>
          </a:r>
        </a:p>
        <a:p>
          <a:pPr lvl="0" algn="ctr" defTabSz="800100">
            <a:lnSpc>
              <a:spcPct val="90000"/>
            </a:lnSpc>
            <a:spcBef>
              <a:spcPct val="0"/>
            </a:spcBef>
            <a:spcAft>
              <a:spcPct val="35000"/>
            </a:spcAft>
          </a:pPr>
          <a:r>
            <a:rPr lang="en-US" sz="1800" kern="1200" dirty="0" smtClean="0"/>
            <a:t>the thinnest and most numerous of the blood vessels</a:t>
          </a:r>
          <a:endParaRPr lang="en-US" sz="1800" u="none" kern="1200" dirty="0"/>
        </a:p>
      </dsp:txBody>
      <dsp:txXfrm>
        <a:off x="6110359" y="2093147"/>
        <a:ext cx="2039292" cy="110234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444B68-D2D8-4CFF-9911-1F7CE9414580}">
      <dsp:nvSpPr>
        <dsp:cNvPr id="0" name=""/>
        <dsp:cNvSpPr/>
      </dsp:nvSpPr>
      <dsp:spPr>
        <a:xfrm>
          <a:off x="5858196" y="3159851"/>
          <a:ext cx="98971" cy="493899"/>
        </a:xfrm>
        <a:custGeom>
          <a:avLst/>
          <a:gdLst/>
          <a:ahLst/>
          <a:cxnLst/>
          <a:rect l="0" t="0" r="0" b="0"/>
          <a:pathLst>
            <a:path>
              <a:moveTo>
                <a:pt x="98971" y="0"/>
              </a:moveTo>
              <a:lnTo>
                <a:pt x="98971" y="464670"/>
              </a:lnTo>
              <a:lnTo>
                <a:pt x="0" y="464670"/>
              </a:lnTo>
              <a:lnTo>
                <a:pt x="0" y="493899"/>
              </a:lnTo>
            </a:path>
          </a:pathLst>
        </a:custGeom>
        <a:noFill/>
        <a:ln w="25400" cap="flat" cmpd="sng" algn="ctr">
          <a:solidFill>
            <a:schemeClr val="accent6">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EABA51E-56D5-4CFF-8309-FAA4B07C8A16}">
      <dsp:nvSpPr>
        <dsp:cNvPr id="0" name=""/>
        <dsp:cNvSpPr/>
      </dsp:nvSpPr>
      <dsp:spPr>
        <a:xfrm>
          <a:off x="4509138" y="1964369"/>
          <a:ext cx="1448028" cy="336812"/>
        </a:xfrm>
        <a:custGeom>
          <a:avLst/>
          <a:gdLst/>
          <a:ahLst/>
          <a:cxnLst/>
          <a:rect l="0" t="0" r="0" b="0"/>
          <a:pathLst>
            <a:path>
              <a:moveTo>
                <a:pt x="0" y="0"/>
              </a:moveTo>
              <a:lnTo>
                <a:pt x="0" y="307583"/>
              </a:lnTo>
              <a:lnTo>
                <a:pt x="1448028" y="307583"/>
              </a:lnTo>
              <a:lnTo>
                <a:pt x="1448028" y="336812"/>
              </a:lnTo>
            </a:path>
          </a:pathLst>
        </a:custGeom>
        <a:noFill/>
        <a:ln w="25400" cap="flat" cmpd="sng" algn="ctr">
          <a:solidFill>
            <a:schemeClr val="accent6">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8E0C6A1-9701-4D80-B33A-62EB39065831}">
      <dsp:nvSpPr>
        <dsp:cNvPr id="0" name=""/>
        <dsp:cNvSpPr/>
      </dsp:nvSpPr>
      <dsp:spPr>
        <a:xfrm>
          <a:off x="1366149" y="3093438"/>
          <a:ext cx="522765" cy="480649"/>
        </a:xfrm>
        <a:custGeom>
          <a:avLst/>
          <a:gdLst/>
          <a:ahLst/>
          <a:cxnLst/>
          <a:rect l="0" t="0" r="0" b="0"/>
          <a:pathLst>
            <a:path>
              <a:moveTo>
                <a:pt x="0" y="0"/>
              </a:moveTo>
              <a:lnTo>
                <a:pt x="0" y="451420"/>
              </a:lnTo>
              <a:lnTo>
                <a:pt x="522765" y="451420"/>
              </a:lnTo>
              <a:lnTo>
                <a:pt x="522765" y="480649"/>
              </a:lnTo>
            </a:path>
          </a:pathLst>
        </a:custGeom>
        <a:noFill/>
        <a:ln w="25400" cap="flat" cmpd="sng" algn="ctr">
          <a:solidFill>
            <a:schemeClr val="accent6">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75F2FCA-36D7-4424-A457-0E7EE8709000}">
      <dsp:nvSpPr>
        <dsp:cNvPr id="0" name=""/>
        <dsp:cNvSpPr/>
      </dsp:nvSpPr>
      <dsp:spPr>
        <a:xfrm>
          <a:off x="1366149" y="1964369"/>
          <a:ext cx="3142988" cy="325811"/>
        </a:xfrm>
        <a:custGeom>
          <a:avLst/>
          <a:gdLst/>
          <a:ahLst/>
          <a:cxnLst/>
          <a:rect l="0" t="0" r="0" b="0"/>
          <a:pathLst>
            <a:path>
              <a:moveTo>
                <a:pt x="3142988" y="0"/>
              </a:moveTo>
              <a:lnTo>
                <a:pt x="3142988" y="296582"/>
              </a:lnTo>
              <a:lnTo>
                <a:pt x="0" y="296582"/>
              </a:lnTo>
              <a:lnTo>
                <a:pt x="0" y="325811"/>
              </a:lnTo>
            </a:path>
          </a:pathLst>
        </a:custGeom>
        <a:noFill/>
        <a:ln w="25400" cap="flat" cmpd="sng" algn="ctr">
          <a:solidFill>
            <a:schemeClr val="accent6">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F7351B9-CE24-4D70-8C1B-C0F90B9C61AD}">
      <dsp:nvSpPr>
        <dsp:cNvPr id="0" name=""/>
        <dsp:cNvSpPr/>
      </dsp:nvSpPr>
      <dsp:spPr>
        <a:xfrm>
          <a:off x="2655218" y="767616"/>
          <a:ext cx="1853920" cy="459817"/>
        </a:xfrm>
        <a:custGeom>
          <a:avLst/>
          <a:gdLst/>
          <a:ahLst/>
          <a:cxnLst/>
          <a:rect l="0" t="0" r="0" b="0"/>
          <a:pathLst>
            <a:path>
              <a:moveTo>
                <a:pt x="0" y="0"/>
              </a:moveTo>
              <a:lnTo>
                <a:pt x="0" y="430588"/>
              </a:lnTo>
              <a:lnTo>
                <a:pt x="1853920" y="430588"/>
              </a:lnTo>
              <a:lnTo>
                <a:pt x="1853920" y="459817"/>
              </a:lnTo>
            </a:path>
          </a:pathLst>
        </a:custGeom>
        <a:noFill/>
        <a:ln w="25400" cap="flat" cmpd="sng" algn="ctr">
          <a:solidFill>
            <a:schemeClr val="accent6">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982F849-CE4E-463D-A2F5-02781C467DA7}">
      <dsp:nvSpPr>
        <dsp:cNvPr id="0" name=""/>
        <dsp:cNvSpPr/>
      </dsp:nvSpPr>
      <dsp:spPr>
        <a:xfrm>
          <a:off x="1531178" y="767616"/>
          <a:ext cx="1124039" cy="459817"/>
        </a:xfrm>
        <a:custGeom>
          <a:avLst/>
          <a:gdLst/>
          <a:ahLst/>
          <a:cxnLst/>
          <a:rect l="0" t="0" r="0" b="0"/>
          <a:pathLst>
            <a:path>
              <a:moveTo>
                <a:pt x="1124039" y="0"/>
              </a:moveTo>
              <a:lnTo>
                <a:pt x="1124039" y="430588"/>
              </a:lnTo>
              <a:lnTo>
                <a:pt x="0" y="430588"/>
              </a:lnTo>
              <a:lnTo>
                <a:pt x="0" y="459817"/>
              </a:lnTo>
            </a:path>
          </a:pathLst>
        </a:custGeom>
        <a:noFill/>
        <a:ln w="25400" cap="flat" cmpd="sng" algn="ctr">
          <a:solidFill>
            <a:schemeClr val="accent6">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CC4618D-9D69-4FFD-B2E2-737CE9E99D14}">
      <dsp:nvSpPr>
        <dsp:cNvPr id="0" name=""/>
        <dsp:cNvSpPr/>
      </dsp:nvSpPr>
      <dsp:spPr>
        <a:xfrm>
          <a:off x="613855" y="20824"/>
          <a:ext cx="4082724" cy="746791"/>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DF3BFB9-C6DE-41A5-9ACE-C6A7F55551DC}">
      <dsp:nvSpPr>
        <dsp:cNvPr id="0" name=""/>
        <dsp:cNvSpPr/>
      </dsp:nvSpPr>
      <dsp:spPr>
        <a:xfrm>
          <a:off x="648913" y="54128"/>
          <a:ext cx="4082724" cy="746791"/>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The circulatory system </a:t>
          </a:r>
          <a:endParaRPr lang="en-US" sz="2400" b="1" kern="1200" dirty="0"/>
        </a:p>
      </dsp:txBody>
      <dsp:txXfrm>
        <a:off x="648913" y="54128"/>
        <a:ext cx="4082724" cy="746791"/>
      </dsp:txXfrm>
    </dsp:sp>
    <dsp:sp modelId="{FD6DCCD4-A715-41F1-BB0C-52CC8465144D}">
      <dsp:nvSpPr>
        <dsp:cNvPr id="0" name=""/>
        <dsp:cNvSpPr/>
      </dsp:nvSpPr>
      <dsp:spPr>
        <a:xfrm>
          <a:off x="-34756" y="1227433"/>
          <a:ext cx="3131870" cy="633614"/>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9EB0181-AC51-4076-A8C1-904932DFFD81}">
      <dsp:nvSpPr>
        <dsp:cNvPr id="0" name=""/>
        <dsp:cNvSpPr/>
      </dsp:nvSpPr>
      <dsp:spPr>
        <a:xfrm>
          <a:off x="300" y="1260737"/>
          <a:ext cx="3131870" cy="633614"/>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cardiovascular system</a:t>
          </a:r>
          <a:endParaRPr lang="en-US" sz="2400" b="1" kern="1200" dirty="0"/>
        </a:p>
      </dsp:txBody>
      <dsp:txXfrm>
        <a:off x="300" y="1260737"/>
        <a:ext cx="3131870" cy="633614"/>
      </dsp:txXfrm>
    </dsp:sp>
    <dsp:sp modelId="{6E63FC23-05AB-4376-9595-6A3ED2BFE21E}">
      <dsp:nvSpPr>
        <dsp:cNvPr id="0" name=""/>
        <dsp:cNvSpPr/>
      </dsp:nvSpPr>
      <dsp:spPr>
        <a:xfrm>
          <a:off x="3456125" y="1227433"/>
          <a:ext cx="2106025" cy="736936"/>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4529EEF-C130-42F9-B467-BA5E59D1FBCA}">
      <dsp:nvSpPr>
        <dsp:cNvPr id="0" name=""/>
        <dsp:cNvSpPr/>
      </dsp:nvSpPr>
      <dsp:spPr>
        <a:xfrm>
          <a:off x="3491183" y="1260737"/>
          <a:ext cx="2106025" cy="736936"/>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lymphatic system</a:t>
          </a:r>
          <a:endParaRPr lang="en-US" sz="2400" b="1" kern="1200" dirty="0"/>
        </a:p>
      </dsp:txBody>
      <dsp:txXfrm>
        <a:off x="3491183" y="1260737"/>
        <a:ext cx="2106025" cy="736936"/>
      </dsp:txXfrm>
    </dsp:sp>
    <dsp:sp modelId="{B5AD3733-8F05-4192-99EA-8DE594E3E693}">
      <dsp:nvSpPr>
        <dsp:cNvPr id="0" name=""/>
        <dsp:cNvSpPr/>
      </dsp:nvSpPr>
      <dsp:spPr>
        <a:xfrm>
          <a:off x="382041" y="2290180"/>
          <a:ext cx="1968217" cy="803257"/>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01235B8-5447-499F-9DBA-2492A72F369A}">
      <dsp:nvSpPr>
        <dsp:cNvPr id="0" name=""/>
        <dsp:cNvSpPr/>
      </dsp:nvSpPr>
      <dsp:spPr>
        <a:xfrm>
          <a:off x="417098" y="2323485"/>
          <a:ext cx="1968217" cy="803257"/>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lymphatic vessels </a:t>
          </a:r>
          <a:endParaRPr lang="en-US" sz="2400" b="1" kern="1200" dirty="0"/>
        </a:p>
      </dsp:txBody>
      <dsp:txXfrm>
        <a:off x="417098" y="2323485"/>
        <a:ext cx="1968217" cy="803257"/>
      </dsp:txXfrm>
    </dsp:sp>
    <dsp:sp modelId="{9C5764D1-E47B-4F6A-BA8D-AD6B965C4506}">
      <dsp:nvSpPr>
        <dsp:cNvPr id="0" name=""/>
        <dsp:cNvSpPr/>
      </dsp:nvSpPr>
      <dsp:spPr>
        <a:xfrm>
          <a:off x="-35057" y="3574088"/>
          <a:ext cx="3847945" cy="1509118"/>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E819C88-F628-4066-BA21-B5C2FFD116E2}">
      <dsp:nvSpPr>
        <dsp:cNvPr id="0" name=""/>
        <dsp:cNvSpPr/>
      </dsp:nvSpPr>
      <dsp:spPr>
        <a:xfrm>
          <a:off x="0" y="3607392"/>
          <a:ext cx="3847945" cy="1509118"/>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Lymphatic capillaries</a:t>
          </a:r>
        </a:p>
        <a:p>
          <a:pPr lvl="0" algn="ctr" defTabSz="1066800">
            <a:lnSpc>
              <a:spcPct val="90000"/>
            </a:lnSpc>
            <a:spcBef>
              <a:spcPct val="0"/>
            </a:spcBef>
            <a:spcAft>
              <a:spcPct val="35000"/>
            </a:spcAft>
          </a:pPr>
          <a:r>
            <a:rPr lang="en-US" sz="2400" b="1" kern="1200" dirty="0" smtClean="0"/>
            <a:t> </a:t>
          </a:r>
          <a:r>
            <a:rPr lang="en-US" sz="2400" b="0" kern="1200" dirty="0" smtClean="0"/>
            <a:t>The smallest vessels of the lymphatic system </a:t>
          </a:r>
        </a:p>
      </dsp:txBody>
      <dsp:txXfrm>
        <a:off x="0" y="3607392"/>
        <a:ext cx="3847945" cy="1509118"/>
      </dsp:txXfrm>
    </dsp:sp>
    <dsp:sp modelId="{5A3CB5AF-9217-4CC1-8CED-3D42099D53EE}">
      <dsp:nvSpPr>
        <dsp:cNvPr id="0" name=""/>
        <dsp:cNvSpPr/>
      </dsp:nvSpPr>
      <dsp:spPr>
        <a:xfrm>
          <a:off x="4838886" y="2301182"/>
          <a:ext cx="2236561" cy="858668"/>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DAB334A-EF19-4189-B7F6-3DD71201C2D8}">
      <dsp:nvSpPr>
        <dsp:cNvPr id="0" name=""/>
        <dsp:cNvSpPr/>
      </dsp:nvSpPr>
      <dsp:spPr>
        <a:xfrm>
          <a:off x="4873944" y="2334486"/>
          <a:ext cx="2236561" cy="858668"/>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lymphoid tissues </a:t>
          </a:r>
          <a:endParaRPr lang="en-US" sz="2400" b="1" kern="1200" dirty="0"/>
        </a:p>
      </dsp:txBody>
      <dsp:txXfrm>
        <a:off x="4873944" y="2334486"/>
        <a:ext cx="2236561" cy="858668"/>
      </dsp:txXfrm>
    </dsp:sp>
    <dsp:sp modelId="{058B89F8-1FB9-4873-AF00-7910728A1D64}">
      <dsp:nvSpPr>
        <dsp:cNvPr id="0" name=""/>
        <dsp:cNvSpPr/>
      </dsp:nvSpPr>
      <dsp:spPr>
        <a:xfrm>
          <a:off x="4159425" y="3653750"/>
          <a:ext cx="3397542" cy="1482213"/>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A6193E0-82B1-4F9B-A948-0E11876EDCA3}">
      <dsp:nvSpPr>
        <dsp:cNvPr id="0" name=""/>
        <dsp:cNvSpPr/>
      </dsp:nvSpPr>
      <dsp:spPr>
        <a:xfrm>
          <a:off x="4194482" y="3687054"/>
          <a:ext cx="3397542" cy="1482213"/>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spleen, thymus, tonsils, and lymph nodes.   </a:t>
          </a:r>
          <a:endParaRPr lang="en-US" sz="2400" b="1" kern="1200" dirty="0"/>
        </a:p>
      </dsp:txBody>
      <dsp:txXfrm>
        <a:off x="4194482" y="3687054"/>
        <a:ext cx="3397542" cy="148221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385E11-6E54-4CBD-B547-C9C555A96232}">
      <dsp:nvSpPr>
        <dsp:cNvPr id="0" name=""/>
        <dsp:cNvSpPr/>
      </dsp:nvSpPr>
      <dsp:spPr>
        <a:xfrm>
          <a:off x="0" y="3937532"/>
          <a:ext cx="7499350" cy="861435"/>
        </a:xfrm>
        <a:prstGeom prst="rect">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Veins</a:t>
          </a:r>
          <a:endParaRPr lang="en-US" sz="2400" b="1" kern="1200" dirty="0">
            <a:latin typeface="Times New Roman" pitchFamily="18" charset="0"/>
            <a:cs typeface="Times New Roman" pitchFamily="18" charset="0"/>
          </a:endParaRPr>
        </a:p>
      </dsp:txBody>
      <dsp:txXfrm>
        <a:off x="0" y="3937532"/>
        <a:ext cx="7499350" cy="465175"/>
      </dsp:txXfrm>
    </dsp:sp>
    <dsp:sp modelId="{081F82A4-3A80-46F3-99B5-D6C1D1DEFDA2}">
      <dsp:nvSpPr>
        <dsp:cNvPr id="0" name=""/>
        <dsp:cNvSpPr/>
      </dsp:nvSpPr>
      <dsp:spPr>
        <a:xfrm>
          <a:off x="0" y="4385478"/>
          <a:ext cx="3749674" cy="39626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left </a:t>
          </a:r>
          <a:r>
            <a:rPr lang="en-US" sz="2400" b="1" kern="1200" dirty="0" err="1" smtClean="0">
              <a:latin typeface="Times New Roman" pitchFamily="18" charset="0"/>
              <a:cs typeface="Times New Roman" pitchFamily="18" charset="0"/>
            </a:rPr>
            <a:t>subclavian</a:t>
          </a:r>
          <a:r>
            <a:rPr lang="en-US" sz="2400" b="1" kern="1200" dirty="0" smtClean="0">
              <a:latin typeface="Times New Roman" pitchFamily="18" charset="0"/>
              <a:cs typeface="Times New Roman" pitchFamily="18" charset="0"/>
            </a:rPr>
            <a:t> veins</a:t>
          </a:r>
          <a:endParaRPr lang="en-US" sz="2400" b="1" kern="1200" dirty="0">
            <a:latin typeface="Times New Roman" pitchFamily="18" charset="0"/>
            <a:cs typeface="Times New Roman" pitchFamily="18" charset="0"/>
          </a:endParaRPr>
        </a:p>
      </dsp:txBody>
      <dsp:txXfrm>
        <a:off x="0" y="4385478"/>
        <a:ext cx="3749674" cy="396260"/>
      </dsp:txXfrm>
    </dsp:sp>
    <dsp:sp modelId="{CCFD3B59-6E54-4DC0-8B44-7E0666A05B2B}">
      <dsp:nvSpPr>
        <dsp:cNvPr id="0" name=""/>
        <dsp:cNvSpPr/>
      </dsp:nvSpPr>
      <dsp:spPr>
        <a:xfrm>
          <a:off x="3749675" y="4385478"/>
          <a:ext cx="3749674" cy="396260"/>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right </a:t>
          </a:r>
          <a:r>
            <a:rPr lang="en-US" sz="2400" b="1" kern="1200" dirty="0" err="1" smtClean="0">
              <a:latin typeface="Times New Roman" pitchFamily="18" charset="0"/>
              <a:cs typeface="Times New Roman" pitchFamily="18" charset="0"/>
            </a:rPr>
            <a:t>subclavian</a:t>
          </a:r>
          <a:r>
            <a:rPr lang="en-US" sz="2400" b="1" kern="1200" dirty="0" smtClean="0">
              <a:latin typeface="Times New Roman" pitchFamily="18" charset="0"/>
              <a:cs typeface="Times New Roman" pitchFamily="18" charset="0"/>
            </a:rPr>
            <a:t> veins</a:t>
          </a:r>
          <a:endParaRPr lang="en-US" sz="2400" b="1" kern="1200" dirty="0">
            <a:latin typeface="Times New Roman" pitchFamily="18" charset="0"/>
            <a:cs typeface="Times New Roman" pitchFamily="18" charset="0"/>
          </a:endParaRPr>
        </a:p>
      </dsp:txBody>
      <dsp:txXfrm>
        <a:off x="3749675" y="4385478"/>
        <a:ext cx="3749674" cy="396260"/>
      </dsp:txXfrm>
    </dsp:sp>
    <dsp:sp modelId="{FDAE8AA6-7958-4BC1-8AFE-B267DEEF3B91}">
      <dsp:nvSpPr>
        <dsp:cNvPr id="0" name=""/>
        <dsp:cNvSpPr/>
      </dsp:nvSpPr>
      <dsp:spPr>
        <a:xfrm rot="10800000">
          <a:off x="0" y="2625565"/>
          <a:ext cx="7499350" cy="1324888"/>
        </a:xfrm>
        <a:prstGeom prst="upArrowCallout">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lymph ducts </a:t>
          </a:r>
          <a:endParaRPr lang="en-US" sz="2400" b="1" kern="1200" dirty="0">
            <a:latin typeface="Times New Roman" pitchFamily="18" charset="0"/>
            <a:cs typeface="Times New Roman" pitchFamily="18" charset="0"/>
          </a:endParaRPr>
        </a:p>
      </dsp:txBody>
      <dsp:txXfrm>
        <a:off x="0" y="2625565"/>
        <a:ext cx="7499350" cy="465035"/>
      </dsp:txXfrm>
    </dsp:sp>
    <dsp:sp modelId="{FFC75FF1-B03D-4153-B184-7594E8292A5E}">
      <dsp:nvSpPr>
        <dsp:cNvPr id="0" name=""/>
        <dsp:cNvSpPr/>
      </dsp:nvSpPr>
      <dsp:spPr>
        <a:xfrm>
          <a:off x="0" y="3090601"/>
          <a:ext cx="3749674" cy="396141"/>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thoracic duct</a:t>
          </a:r>
          <a:endParaRPr lang="en-US" sz="2400" b="1" kern="1200" dirty="0">
            <a:latin typeface="Times New Roman" pitchFamily="18" charset="0"/>
            <a:cs typeface="Times New Roman" pitchFamily="18" charset="0"/>
          </a:endParaRPr>
        </a:p>
      </dsp:txBody>
      <dsp:txXfrm>
        <a:off x="0" y="3090601"/>
        <a:ext cx="3749674" cy="396141"/>
      </dsp:txXfrm>
    </dsp:sp>
    <dsp:sp modelId="{6DBBF1E2-59BB-48C8-89FD-2D04F1C6F292}">
      <dsp:nvSpPr>
        <dsp:cNvPr id="0" name=""/>
        <dsp:cNvSpPr/>
      </dsp:nvSpPr>
      <dsp:spPr>
        <a:xfrm>
          <a:off x="3749675" y="3090601"/>
          <a:ext cx="3749674" cy="396141"/>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the right lymphatic duct</a:t>
          </a:r>
          <a:endParaRPr lang="en-US" sz="2400" b="1" kern="1200" dirty="0">
            <a:latin typeface="Times New Roman" pitchFamily="18" charset="0"/>
            <a:cs typeface="Times New Roman" pitchFamily="18" charset="0"/>
          </a:endParaRPr>
        </a:p>
      </dsp:txBody>
      <dsp:txXfrm>
        <a:off x="3749675" y="3090601"/>
        <a:ext cx="3749674" cy="396141"/>
      </dsp:txXfrm>
    </dsp:sp>
    <dsp:sp modelId="{B4BB2C3E-50A3-4326-8436-387184EBE5E2}">
      <dsp:nvSpPr>
        <dsp:cNvPr id="0" name=""/>
        <dsp:cNvSpPr/>
      </dsp:nvSpPr>
      <dsp:spPr>
        <a:xfrm rot="10800000">
          <a:off x="0" y="1313598"/>
          <a:ext cx="7499350" cy="1324888"/>
        </a:xfrm>
        <a:prstGeom prst="upArrowCallout">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lymphatic capillaries </a:t>
          </a:r>
          <a:endParaRPr lang="en-US" sz="2400" b="1" kern="1200" dirty="0">
            <a:latin typeface="Times New Roman" pitchFamily="18" charset="0"/>
            <a:cs typeface="Times New Roman" pitchFamily="18" charset="0"/>
          </a:endParaRPr>
        </a:p>
      </dsp:txBody>
      <dsp:txXfrm rot="10800000">
        <a:off x="0" y="1313598"/>
        <a:ext cx="7499350" cy="1324888"/>
      </dsp:txXfrm>
    </dsp:sp>
    <dsp:sp modelId="{336327BF-1E5B-4267-A40C-5E0FD855AED6}">
      <dsp:nvSpPr>
        <dsp:cNvPr id="0" name=""/>
        <dsp:cNvSpPr/>
      </dsp:nvSpPr>
      <dsp:spPr>
        <a:xfrm rot="10800000">
          <a:off x="0" y="1632"/>
          <a:ext cx="7499350" cy="1324888"/>
        </a:xfrm>
        <a:prstGeom prst="upArrowCallout">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Lymph</a:t>
          </a:r>
          <a:endParaRPr lang="en-US" sz="2400" b="1" kern="1200" dirty="0">
            <a:latin typeface="Times New Roman" pitchFamily="18" charset="0"/>
            <a:cs typeface="Times New Roman" pitchFamily="18" charset="0"/>
          </a:endParaRPr>
        </a:p>
      </dsp:txBody>
      <dsp:txXfrm rot="10800000">
        <a:off x="0" y="1632"/>
        <a:ext cx="7499350" cy="13248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4C20E5-F2FA-4A70-BC92-48BAB2B5BBFE}" type="datetimeFigureOut">
              <a:rPr lang="en-US" smtClean="0"/>
              <a:pPr/>
              <a:t>4/5/2022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B19EF7-F76D-4E26-AB82-8756DC52B4F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B19EF7-F76D-4E26-AB82-8756DC52B4F3}"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D581471-4FA0-4F9F-AF9C-C36DD614823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D581471-4FA0-4F9F-AF9C-C36DD61482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D581471-4FA0-4F9F-AF9C-C36DD61482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D581471-4FA0-4F9F-AF9C-C36DD61482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D581471-4FA0-4F9F-AF9C-C36DD614823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D581471-4FA0-4F9F-AF9C-C36DD61482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D581471-4FA0-4F9F-AF9C-C36DD61482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D581471-4FA0-4F9F-AF9C-C36DD61482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D581471-4FA0-4F9F-AF9C-C36DD614823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D581471-4FA0-4F9F-AF9C-C36DD61482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1894CA6-579E-4475-9B0B-80895854CFFE}" type="datetimeFigureOut">
              <a:rPr lang="en-US" smtClean="0"/>
              <a:pPr/>
              <a:t>4/5/2022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D581471-4FA0-4F9F-AF9C-C36DD614823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1894CA6-579E-4475-9B0B-80895854CFFE}" type="datetimeFigureOut">
              <a:rPr lang="en-US" smtClean="0"/>
              <a:pPr/>
              <a:t>4/5/2022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D581471-4FA0-4F9F-AF9C-C36DD614823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1143000" y="430094"/>
            <a:ext cx="7459663" cy="1477328"/>
          </a:xfrm>
          <a:prstGeom prst="rect">
            <a:avLst/>
          </a:prstGeom>
          <a:noFill/>
          <a:ln w="9525">
            <a:noFill/>
            <a:miter lim="800000"/>
            <a:headEnd/>
            <a:tailEnd/>
          </a:ln>
        </p:spPr>
        <p:txBody>
          <a:bodyPr wrap="square" anchor="ctr">
            <a:spAutoFit/>
          </a:bodyPr>
          <a:lstStyle/>
          <a:p>
            <a:r>
              <a:rPr lang="en-US" sz="1400" b="1" dirty="0">
                <a:solidFill>
                  <a:schemeClr val="bg1"/>
                </a:solidFill>
                <a:latin typeface="Arial Narrow" pitchFamily="34" charset="0"/>
                <a:ea typeface="Times New Roman" pitchFamily="18" charset="0"/>
                <a:cs typeface="Arial" charset="0"/>
              </a:rPr>
              <a:t> </a:t>
            </a:r>
            <a:r>
              <a:rPr lang="en-US" sz="18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ea typeface="Times New Roman" pitchFamily="18" charset="0"/>
                <a:cs typeface="Arial" charset="0"/>
              </a:rPr>
              <a:t>Benha</a:t>
            </a:r>
            <a:r>
              <a:rPr lang="en-US" sz="1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ea typeface="Times New Roman" pitchFamily="18" charset="0"/>
                <a:cs typeface="Arial" charset="0"/>
              </a:rPr>
              <a:t> University </a:t>
            </a:r>
            <a:endParaRPr lang="en-US" sz="1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ea typeface="Times New Roman" pitchFamily="18" charset="0"/>
              <a:cs typeface="Arial" charset="0"/>
            </a:endParaRPr>
          </a:p>
          <a:p>
            <a:pPr eaLnBrk="0" hangingPunct="0"/>
            <a:r>
              <a:rPr lang="en-US" sz="1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ea typeface="Times New Roman" pitchFamily="18" charset="0"/>
                <a:cs typeface="Arial" charset="0"/>
              </a:rPr>
              <a:t> Faculty of Science</a:t>
            </a:r>
          </a:p>
          <a:p>
            <a:pPr eaLnBrk="0" hangingPunct="0"/>
            <a:r>
              <a:rPr lang="en-US" sz="1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ea typeface="Times New Roman" pitchFamily="18" charset="0"/>
                <a:cs typeface="Arial" charset="0"/>
              </a:rPr>
              <a:t>Department of Zoology</a:t>
            </a:r>
            <a:endParaRPr lang="en-US" sz="1800" b="1" dirty="0">
              <a:latin typeface="Arial Narrow" pitchFamily="34" charset="0"/>
              <a:ea typeface="Times New Roman" pitchFamily="18" charset="0"/>
              <a:cs typeface="Arial" charset="0"/>
            </a:endParaRPr>
          </a:p>
          <a:p>
            <a:pPr eaLnBrk="0" hangingPunct="0"/>
            <a:endParaRPr lang="en-US" b="1" dirty="0">
              <a:latin typeface="Arial Narrow" pitchFamily="34" charset="0"/>
              <a:ea typeface="Times New Roman" pitchFamily="18" charset="0"/>
              <a:cs typeface="Arial" charset="0"/>
            </a:endParaRPr>
          </a:p>
          <a:p>
            <a:pPr eaLnBrk="0" hangingPunct="0"/>
            <a:endParaRPr lang="en-US" dirty="0">
              <a:latin typeface="Arial" charset="0"/>
              <a:cs typeface="Arial" charset="0"/>
            </a:endParaRPr>
          </a:p>
        </p:txBody>
      </p:sp>
      <p:pic>
        <p:nvPicPr>
          <p:cNvPr id="3075" name="Picture 15" descr="جامعة بنها"/>
          <p:cNvPicPr>
            <a:picLocks noChangeAspect="1" noChangeArrowheads="1"/>
          </p:cNvPicPr>
          <p:nvPr/>
        </p:nvPicPr>
        <p:blipFill>
          <a:blip r:embed="rId2" cstate="print"/>
          <a:srcRect/>
          <a:stretch>
            <a:fillRect/>
          </a:stretch>
        </p:blipFill>
        <p:spPr bwMode="auto">
          <a:xfrm>
            <a:off x="7064375" y="457200"/>
            <a:ext cx="1481138" cy="914400"/>
          </a:xfrm>
          <a:prstGeom prst="rect">
            <a:avLst/>
          </a:prstGeom>
          <a:noFill/>
          <a:ln w="9525">
            <a:noFill/>
            <a:miter lim="800000"/>
            <a:headEnd/>
            <a:tailEnd/>
          </a:ln>
        </p:spPr>
      </p:pic>
      <p:sp>
        <p:nvSpPr>
          <p:cNvPr id="11" name="TextBox 10"/>
          <p:cNvSpPr txBox="1"/>
          <p:nvPr/>
        </p:nvSpPr>
        <p:spPr>
          <a:xfrm>
            <a:off x="2667000" y="4038601"/>
            <a:ext cx="4495800" cy="2062103"/>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6"/>
          </a:lnRef>
          <a:fillRef idx="3">
            <a:schemeClr val="accent6"/>
          </a:fillRef>
          <a:effectRef idx="3">
            <a:schemeClr val="accent6"/>
          </a:effectRef>
          <a:fontRef idx="minor">
            <a:schemeClr val="lt1"/>
          </a:fontRef>
        </p:style>
        <p:txBody>
          <a:bodyPr wrap="square" rtlCol="1">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ar-EG" sz="3200" b="1" dirty="0" smtClean="0">
                <a:ln w="1905"/>
                <a:solidFill>
                  <a:schemeClr val="bg1"/>
                </a:solidFill>
                <a:effectLst>
                  <a:innerShdw blurRad="69850" dist="43180" dir="5400000">
                    <a:srgbClr val="000000">
                      <a:alpha val="65000"/>
                    </a:srgbClr>
                  </a:innerShdw>
                </a:effectLst>
                <a:latin typeface="Arial" pitchFamily="34" charset="0"/>
                <a:cs typeface="Arial" pitchFamily="34" charset="0"/>
              </a:rPr>
              <a:t>إعـداد</a:t>
            </a:r>
            <a:endParaRPr lang="en-US" sz="3600" b="1" dirty="0" smtClean="0">
              <a:ln w="1905"/>
              <a:solidFill>
                <a:schemeClr val="bg1"/>
              </a:solidFill>
              <a:effectLst>
                <a:innerShdw blurRad="69850" dist="43180" dir="5400000">
                  <a:srgbClr val="000000">
                    <a:alpha val="65000"/>
                  </a:srgbClr>
                </a:innerShdw>
              </a:effectLst>
              <a:latin typeface="Arial" pitchFamily="34" charset="0"/>
              <a:cs typeface="Arial" pitchFamily="34" charset="0"/>
            </a:endParaRPr>
          </a:p>
          <a:p>
            <a:pPr algn="r">
              <a:defRPr/>
            </a:pPr>
            <a:r>
              <a:rPr lang="ar-EG" sz="3600" b="1" dirty="0" smtClean="0">
                <a:ln w="1905"/>
                <a:solidFill>
                  <a:schemeClr val="bg1"/>
                </a:solidFill>
                <a:effectLst>
                  <a:innerShdw blurRad="69850" dist="43180" dir="5400000">
                    <a:srgbClr val="000000">
                      <a:alpha val="65000"/>
                    </a:srgbClr>
                  </a:innerShdw>
                </a:effectLst>
                <a:latin typeface="Arial" pitchFamily="34" charset="0"/>
                <a:cs typeface="Arial" pitchFamily="34" charset="0"/>
              </a:rPr>
              <a:t> أ.م </a:t>
            </a:r>
            <a:r>
              <a:rPr lang="ar-EG" sz="3600" b="1" dirty="0">
                <a:ln w="1905"/>
                <a:solidFill>
                  <a:schemeClr val="bg1"/>
                </a:solidFill>
                <a:effectLst>
                  <a:innerShdw blurRad="69850" dist="43180" dir="5400000">
                    <a:srgbClr val="000000">
                      <a:alpha val="65000"/>
                    </a:srgbClr>
                  </a:innerShdw>
                </a:effectLst>
                <a:latin typeface="Arial" pitchFamily="34" charset="0"/>
                <a:cs typeface="Arial" pitchFamily="34" charset="0"/>
              </a:rPr>
              <a:t>د. دعاء صبرى </a:t>
            </a:r>
            <a:r>
              <a:rPr lang="ar-EG" sz="3600" b="1" dirty="0" smtClean="0">
                <a:ln w="1905"/>
                <a:solidFill>
                  <a:schemeClr val="bg1"/>
                </a:solidFill>
                <a:effectLst>
                  <a:innerShdw blurRad="69850" dist="43180" dir="5400000">
                    <a:srgbClr val="000000">
                      <a:alpha val="65000"/>
                    </a:srgbClr>
                  </a:innerShdw>
                </a:effectLst>
                <a:latin typeface="Arial" pitchFamily="34" charset="0"/>
                <a:cs typeface="Arial" pitchFamily="34" charset="0"/>
              </a:rPr>
              <a:t>إبراهيم</a:t>
            </a:r>
            <a:endParaRPr lang="en-US" sz="3600" b="1" dirty="0" smtClean="0">
              <a:ln w="1905"/>
              <a:solidFill>
                <a:schemeClr val="bg1"/>
              </a:solidFill>
              <a:effectLst>
                <a:innerShdw blurRad="69850" dist="43180" dir="5400000">
                  <a:srgbClr val="000000">
                    <a:alpha val="65000"/>
                  </a:srgbClr>
                </a:innerShdw>
              </a:effectLst>
              <a:latin typeface="Arial" pitchFamily="34" charset="0"/>
              <a:cs typeface="Arial" pitchFamily="34" charset="0"/>
            </a:endParaRPr>
          </a:p>
          <a:p>
            <a:pPr algn="ctr">
              <a:defRPr/>
            </a:pPr>
            <a:r>
              <a:rPr lang="ar-EG" sz="2800" b="1" dirty="0" smtClean="0">
                <a:ln w="1905"/>
                <a:solidFill>
                  <a:schemeClr val="bg1"/>
                </a:solidFill>
                <a:effectLst>
                  <a:innerShdw blurRad="69850" dist="43180" dir="5400000">
                    <a:srgbClr val="000000">
                      <a:alpha val="65000"/>
                    </a:srgbClr>
                  </a:innerShdw>
                </a:effectLst>
                <a:latin typeface="Arial" pitchFamily="34" charset="0"/>
                <a:cs typeface="Arial" pitchFamily="34" charset="0"/>
              </a:rPr>
              <a:t>أستاذ مساعد </a:t>
            </a:r>
            <a:r>
              <a:rPr lang="ar-EG" sz="2800" b="1" dirty="0">
                <a:ln w="1905"/>
                <a:solidFill>
                  <a:schemeClr val="bg1"/>
                </a:solidFill>
                <a:effectLst>
                  <a:innerShdw blurRad="69850" dist="43180" dir="5400000">
                    <a:srgbClr val="000000">
                      <a:alpha val="65000"/>
                    </a:srgbClr>
                  </a:innerShdw>
                </a:effectLst>
                <a:latin typeface="Arial" pitchFamily="34" charset="0"/>
                <a:cs typeface="Arial" pitchFamily="34" charset="0"/>
              </a:rPr>
              <a:t>بقسم علم الحيوان </a:t>
            </a:r>
          </a:p>
          <a:p>
            <a:pPr algn="r">
              <a:defRPr/>
            </a:pPr>
            <a:endParaRPr lang="en-US" sz="3200" b="1" cap="all" dirty="0">
              <a:ln w="0"/>
              <a:effectLst>
                <a:reflection blurRad="12700" stA="50000" endPos="50000" dist="5000" dir="5400000" sy="-100000" rotWithShape="0"/>
              </a:effectLst>
            </a:endParaRPr>
          </a:p>
        </p:txBody>
      </p:sp>
      <p:sp>
        <p:nvSpPr>
          <p:cNvPr id="13" name="Rectangle 12"/>
          <p:cNvSpPr/>
          <p:nvPr/>
        </p:nvSpPr>
        <p:spPr>
          <a:xfrm>
            <a:off x="2057400" y="2590800"/>
            <a:ext cx="5695983" cy="92333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1">
            <a:schemeClr val="accent6"/>
          </a:lnRef>
          <a:fillRef idx="3">
            <a:schemeClr val="accent6"/>
          </a:fillRef>
          <a:effectRef idx="2">
            <a:schemeClr val="accent6"/>
          </a:effectRef>
          <a:fontRef idx="minor">
            <a:schemeClr val="lt1"/>
          </a:fontRef>
        </p:style>
        <p:txBody>
          <a:bodyPr wrap="none">
            <a:spAutoFit/>
          </a:bodyPr>
          <a:lstStyle/>
          <a:p>
            <a:r>
              <a:rPr lang="en-US" sz="5400" dirty="0" smtClean="0"/>
              <a:t>Circulatory Syste</a:t>
            </a:r>
            <a:r>
              <a:rPr lang="en-US" sz="5400" b="1" dirty="0" smtClean="0"/>
              <a:t>m</a:t>
            </a:r>
            <a:endParaRPr lang="en-US" sz="5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295400" y="304800"/>
          <a:ext cx="749935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371600" y="5791200"/>
            <a:ext cx="7391400" cy="830997"/>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400" b="1" dirty="0" smtClean="0">
                <a:latin typeface="Times New Roman" pitchFamily="18" charset="0"/>
                <a:cs typeface="Times New Roman" pitchFamily="18" charset="0"/>
              </a:rPr>
              <a:t>Before the lymph is returned to the cardiovascular system, it is filtered through lymph nodes </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5105400"/>
            <a:ext cx="8001000"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http://www.bu.edu.eg/staff/doaamohamed7-courses</a:t>
            </a:r>
          </a:p>
        </p:txBody>
      </p:sp>
      <p:sp>
        <p:nvSpPr>
          <p:cNvPr id="3" name="TextBox 2"/>
          <p:cNvSpPr txBox="1"/>
          <p:nvPr/>
        </p:nvSpPr>
        <p:spPr>
          <a:xfrm>
            <a:off x="3505200" y="4572000"/>
            <a:ext cx="2514600" cy="369888"/>
          </a:xfrm>
          <a:prstGeom prst="rect">
            <a:avLst/>
          </a:prstGeom>
        </p:spPr>
        <p:style>
          <a:lnRef idx="2">
            <a:schemeClr val="accent2"/>
          </a:lnRef>
          <a:fillRef idx="1">
            <a:schemeClr val="lt1"/>
          </a:fillRef>
          <a:effectRef idx="0">
            <a:schemeClr val="accent2"/>
          </a:effectRef>
          <a:fontRef idx="minor">
            <a:schemeClr val="dk1"/>
          </a:fontRef>
        </p:style>
        <p:txBody>
          <a:bodyPr rtlCol="1">
            <a:spAutoFit/>
          </a:bodyPr>
          <a:lstStyle/>
          <a:p>
            <a:pPr algn="ctr">
              <a:defRPr/>
            </a:pPr>
            <a:r>
              <a:rPr lang="ar-EG" b="1" dirty="0"/>
              <a:t>لمزيد من المعلومات</a:t>
            </a:r>
            <a:endParaRPr lang="en-US" b="1" dirty="0"/>
          </a:p>
        </p:txBody>
      </p:sp>
      <p:pic>
        <p:nvPicPr>
          <p:cNvPr id="25604" name="Picture 8" descr="https://encrypted-tbn2.gstatic.com/images?q=tbn:ANd9GcTltZRkJMrGZMA-lh3WIg_4oemO1TEow6SCMe9PPNFUqSoX_a9_"/>
          <p:cNvPicPr>
            <a:picLocks noChangeAspect="1" noChangeArrowheads="1"/>
          </p:cNvPicPr>
          <p:nvPr/>
        </p:nvPicPr>
        <p:blipFill>
          <a:blip r:embed="rId2" cstate="print"/>
          <a:srcRect/>
          <a:stretch>
            <a:fillRect/>
          </a:stretch>
        </p:blipFill>
        <p:spPr bwMode="auto">
          <a:xfrm>
            <a:off x="2362200" y="762000"/>
            <a:ext cx="3962400" cy="2238375"/>
          </a:xfrm>
          <a:prstGeom prst="rect">
            <a:avLst/>
          </a:prstGeom>
          <a:noFill/>
          <a:ln w="9525">
            <a:noFill/>
            <a:miter lim="800000"/>
            <a:headEnd/>
            <a:tailEnd/>
          </a:ln>
        </p:spPr>
      </p:pic>
      <p:sp>
        <p:nvSpPr>
          <p:cNvPr id="6" name="Rectangle 5"/>
          <p:cNvSpPr/>
          <p:nvPr/>
        </p:nvSpPr>
        <p:spPr>
          <a:xfrm>
            <a:off x="914400" y="3276600"/>
            <a:ext cx="7321235" cy="923330"/>
          </a:xfrm>
          <a:prstGeom prst="rect">
            <a:avLst/>
          </a:prstGeom>
          <a:noFill/>
        </p:spPr>
        <p:txBody>
          <a:bodyPr wrap="none">
            <a:spAutoFit/>
          </a:bodyPr>
          <a:lstStyle/>
          <a:p>
            <a:pPr algn="ctr">
              <a:defRPr/>
            </a:pPr>
            <a:r>
              <a:rPr lang="ar-EG"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مع تمنياتى لكم بالنجاح والتوفيق</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1219200" y="152400"/>
            <a:ext cx="7924800" cy="914400"/>
          </a:xfrm>
        </p:spPr>
        <p:style>
          <a:lnRef idx="3">
            <a:schemeClr val="lt1"/>
          </a:lnRef>
          <a:fillRef idx="1">
            <a:schemeClr val="accent6"/>
          </a:fillRef>
          <a:effectRef idx="1">
            <a:schemeClr val="accent6"/>
          </a:effectRef>
          <a:fontRef idx="minor">
            <a:schemeClr val="lt1"/>
          </a:fontRef>
        </p:style>
        <p:txBody>
          <a:bodyPr>
            <a:normAutofit/>
          </a:bodyPr>
          <a:lstStyle/>
          <a:p>
            <a:pPr lvl="0" algn="ctr"/>
            <a:r>
              <a:rPr lang="en-US" sz="4000" dirty="0" smtClean="0"/>
              <a:t>The circulatory system </a:t>
            </a:r>
            <a:endParaRPr lang="en-US" dirty="0"/>
          </a:p>
        </p:txBody>
      </p:sp>
      <p:graphicFrame>
        <p:nvGraphicFramePr>
          <p:cNvPr id="8" name="Diagram 7"/>
          <p:cNvGraphicFramePr/>
          <p:nvPr/>
        </p:nvGraphicFramePr>
        <p:xfrm>
          <a:off x="1143000" y="1371600"/>
          <a:ext cx="7848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pPr algn="ctr"/>
            <a:r>
              <a:rPr lang="en-US" b="1" dirty="0" smtClean="0"/>
              <a:t>The heart</a:t>
            </a:r>
            <a:endParaRPr lang="en-US" dirty="0"/>
          </a:p>
        </p:txBody>
      </p:sp>
      <p:sp>
        <p:nvSpPr>
          <p:cNvPr id="3" name="Content Placeholder 2"/>
          <p:cNvSpPr>
            <a:spLocks noGrp="1"/>
          </p:cNvSpPr>
          <p:nvPr>
            <p:ph idx="1"/>
          </p:nvPr>
        </p:nvSpPr>
        <p:spPr/>
        <p:txBody>
          <a:bodyPr>
            <a:normAutofit/>
          </a:bodyPr>
          <a:lstStyle/>
          <a:p>
            <a:pPr>
              <a:buNone/>
            </a:pPr>
            <a:r>
              <a:rPr lang="en-US" b="1" dirty="0" smtClean="0"/>
              <a:t>  The heart</a:t>
            </a:r>
            <a:r>
              <a:rPr lang="en-US" dirty="0" smtClean="0"/>
              <a:t> is a four-chambered double pump. It's pumping action creates the pressure head needed to push blood through the vessels to the lungs and body cells.  At rest, the heart of an adult pumps about 5 liters of blood per minute. At this rate, it takes about 1 minute for blood to be circulated to the most distal extremity and back to the heart.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hat are the parts that make up a human heart? Diagrams and More"/>
          <p:cNvPicPr/>
          <p:nvPr/>
        </p:nvPicPr>
        <p:blipFill>
          <a:blip r:embed="rId2" cstate="print"/>
          <a:srcRect/>
          <a:stretch>
            <a:fillRect/>
          </a:stretch>
        </p:blipFill>
        <p:spPr bwMode="auto">
          <a:xfrm>
            <a:off x="1828800" y="304800"/>
            <a:ext cx="6477000" cy="609371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pPr algn="ctr"/>
            <a:r>
              <a:rPr lang="en-US" b="1" dirty="0" smtClean="0"/>
              <a:t>Blood vessels</a:t>
            </a:r>
            <a:endParaRPr lang="en-US" dirty="0"/>
          </a:p>
        </p:txBody>
      </p:sp>
      <p:graphicFrame>
        <p:nvGraphicFramePr>
          <p:cNvPr id="4" name="Content Placeholder 3"/>
          <p:cNvGraphicFramePr>
            <a:graphicFrameLocks noGrp="1"/>
          </p:cNvGraphicFramePr>
          <p:nvPr>
            <p:ph idx="1"/>
          </p:nvPr>
        </p:nvGraphicFramePr>
        <p:xfrm>
          <a:off x="990600" y="1447800"/>
          <a:ext cx="81534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800" y="457200"/>
            <a:ext cx="4191000" cy="6096000"/>
          </a:xfrm>
        </p:spPr>
        <p:style>
          <a:lnRef idx="0">
            <a:schemeClr val="accent6"/>
          </a:lnRef>
          <a:fillRef idx="3">
            <a:schemeClr val="accent6"/>
          </a:fillRef>
          <a:effectRef idx="3">
            <a:schemeClr val="accent6"/>
          </a:effectRef>
          <a:fontRef idx="minor">
            <a:schemeClr val="lt1"/>
          </a:fontRef>
        </p:style>
        <p:txBody>
          <a:bodyPr>
            <a:noAutofit/>
          </a:bodyPr>
          <a:lstStyle/>
          <a:p>
            <a:r>
              <a:rPr lang="en-US" sz="2000" dirty="0" smtClean="0"/>
              <a:t>Blood plasma (the fluid portion of the blood) passes from arterioles into capillaries, then the hydrostatic pressure of the blood forces some of this fluid out of the capillary walls. Fluid derived from plasma that passes out of capillary walls into the surrounding tissues is called tissue fluid, or interstitial fluid. Some of this fluid returns directly to capillaries then to </a:t>
            </a:r>
            <a:r>
              <a:rPr lang="en-US" sz="2000" dirty="0" err="1" smtClean="0"/>
              <a:t>venules</a:t>
            </a:r>
            <a:r>
              <a:rPr lang="en-US" sz="2000" dirty="0" smtClean="0"/>
              <a:t>, and some enter into lymphatic vessels located in the connective tissues around the blood vessels. Fluid in lymphatic vessels is called lymph</a:t>
            </a:r>
            <a:endParaRPr lang="en-US" sz="2000" dirty="0"/>
          </a:p>
        </p:txBody>
      </p:sp>
      <p:pic>
        <p:nvPicPr>
          <p:cNvPr id="6" name="Content Placeholder 5"/>
          <p:cNvPicPr>
            <a:picLocks noGrp="1"/>
          </p:cNvPicPr>
          <p:nvPr>
            <p:ph sz="half" idx="2"/>
          </p:nvPr>
        </p:nvPicPr>
        <p:blipFill>
          <a:blip r:embed="rId2" cstate="print"/>
          <a:srcRect l="36116" t="10933" r="24133" b="16721"/>
          <a:stretch>
            <a:fillRect/>
          </a:stretch>
        </p:blipFill>
        <p:spPr bwMode="auto">
          <a:xfrm>
            <a:off x="5276850" y="685800"/>
            <a:ext cx="3867150" cy="4584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Functions of blood</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Content Placeholder 2"/>
          <p:cNvSpPr>
            <a:spLocks noGrp="1"/>
          </p:cNvSpPr>
          <p:nvPr>
            <p:ph idx="1"/>
          </p:nvPr>
        </p:nvSpPr>
        <p:spPr>
          <a:xfrm>
            <a:off x="1435608" y="1676400"/>
            <a:ext cx="7498080" cy="4800600"/>
          </a:xfrm>
        </p:spPr>
        <p:style>
          <a:lnRef idx="1">
            <a:schemeClr val="accent6"/>
          </a:lnRef>
          <a:fillRef idx="3">
            <a:schemeClr val="accent6"/>
          </a:fillRef>
          <a:effectRef idx="2">
            <a:schemeClr val="accent6"/>
          </a:effectRef>
          <a:fontRef idx="minor">
            <a:schemeClr val="lt1"/>
          </a:fontRef>
        </p:style>
        <p:txBody>
          <a:bodyPr>
            <a:normAutofit fontScale="62500" lnSpcReduction="20000"/>
          </a:bodyPr>
          <a:lstStyle/>
          <a:p>
            <a:pPr>
              <a:buNone/>
            </a:pPr>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596646" lvl="0" indent="-514350">
              <a:buClr>
                <a:schemeClr val="bg1"/>
              </a:buClr>
              <a:buFont typeface="+mj-lt"/>
              <a:buAutoNum type="arabicParenR"/>
            </a:pPr>
            <a:r>
              <a:rPr lang="en-US" sz="4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rPr>
              <a:t>It transports oxygen from lungs to tissues.</a:t>
            </a:r>
          </a:p>
          <a:p>
            <a:pPr marL="596646" lvl="0" indent="-514350">
              <a:buClr>
                <a:schemeClr val="bg1"/>
              </a:buClr>
              <a:buFont typeface="+mj-lt"/>
              <a:buAutoNum type="arabicParenR"/>
            </a:pPr>
            <a:r>
              <a:rPr lang="en-US" sz="4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rPr>
              <a:t>It transports carbon dioxide from tissues to lungs.</a:t>
            </a:r>
          </a:p>
          <a:p>
            <a:pPr marL="596646" lvl="0" indent="-514350">
              <a:buClr>
                <a:schemeClr val="bg1"/>
              </a:buClr>
              <a:buFont typeface="+mj-lt"/>
              <a:buAutoNum type="arabicParenR"/>
            </a:pPr>
            <a:r>
              <a:rPr lang="en-US" sz="4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rPr>
              <a:t>It carries nutrients as glucose and amino acids.</a:t>
            </a:r>
          </a:p>
          <a:p>
            <a:pPr marL="596646" lvl="0" indent="-514350">
              <a:buClr>
                <a:schemeClr val="bg1"/>
              </a:buClr>
              <a:buFont typeface="+mj-lt"/>
              <a:buAutoNum type="arabicParenR"/>
            </a:pPr>
            <a:r>
              <a:rPr lang="en-US" sz="4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rPr>
              <a:t>It transports wastes of metabolism and toxic substances to kidney.</a:t>
            </a:r>
          </a:p>
          <a:p>
            <a:pPr marL="596646" lvl="0" indent="-514350">
              <a:buClr>
                <a:schemeClr val="bg1"/>
              </a:buClr>
              <a:buFont typeface="+mj-lt"/>
              <a:buAutoNum type="arabicParenR"/>
            </a:pPr>
            <a:r>
              <a:rPr lang="en-US" sz="4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rPr>
              <a:t> It transports some enzymes and hormones to affected organs.</a:t>
            </a:r>
          </a:p>
          <a:p>
            <a:pPr marL="596646" lvl="0" indent="-514350">
              <a:buClr>
                <a:schemeClr val="bg1"/>
              </a:buClr>
              <a:buFont typeface="+mj-lt"/>
              <a:buAutoNum type="arabicParenR"/>
            </a:pPr>
            <a:r>
              <a:rPr lang="en-US" sz="4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rPr>
              <a:t> It helps in regulation of body temperature.</a:t>
            </a:r>
          </a:p>
          <a:p>
            <a:pPr marL="596646" lvl="0" indent="-514350">
              <a:buClr>
                <a:schemeClr val="bg1"/>
              </a:buClr>
              <a:buFont typeface="+mj-lt"/>
              <a:buAutoNum type="arabicParenR"/>
            </a:pPr>
            <a:r>
              <a:rPr lang="en-US" sz="40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rPr>
              <a:t>Leukocytes protect the body against bacteria and harmful microorganisms.</a:t>
            </a:r>
          </a:p>
          <a:p>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1219200" y="152400"/>
            <a:ext cx="7924800" cy="914400"/>
          </a:xfrm>
        </p:spPr>
        <p:style>
          <a:lnRef idx="3">
            <a:schemeClr val="lt1"/>
          </a:lnRef>
          <a:fillRef idx="1">
            <a:schemeClr val="accent6"/>
          </a:fillRef>
          <a:effectRef idx="1">
            <a:schemeClr val="accent6"/>
          </a:effectRef>
          <a:fontRef idx="minor">
            <a:schemeClr val="lt1"/>
          </a:fontRef>
        </p:style>
        <p:txBody>
          <a:bodyPr>
            <a:normAutofit/>
          </a:bodyPr>
          <a:lstStyle/>
          <a:p>
            <a:pPr lvl="0" algn="ctr"/>
            <a:r>
              <a:rPr lang="en-US" sz="4000" dirty="0" smtClean="0"/>
              <a:t>The circulatory system </a:t>
            </a:r>
            <a:endParaRPr lang="en-US" dirty="0"/>
          </a:p>
        </p:txBody>
      </p:sp>
      <p:graphicFrame>
        <p:nvGraphicFramePr>
          <p:cNvPr id="8" name="Diagram 7"/>
          <p:cNvGraphicFramePr/>
          <p:nvPr/>
        </p:nvGraphicFramePr>
        <p:xfrm>
          <a:off x="1219200" y="1447800"/>
          <a:ext cx="7772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a:blip r:embed="rId2" cstate="print">
            <a:extLst>
              <a:ext uri="{28A0092B-C50C-407E-A947-70E740481C1C}">
                <a14:useLocalDpi xmlns:a14="http://schemas.microsoft.com/office/drawing/2010/main" xmlns="" val="0"/>
              </a:ext>
            </a:extLst>
          </a:blip>
          <a:srcRect l="1844" t="9076" r="4216" b="2391"/>
          <a:stretch>
            <a:fillRect/>
          </a:stretch>
        </p:blipFill>
        <p:spPr>
          <a:xfrm>
            <a:off x="1219200" y="533400"/>
            <a:ext cx="7162800" cy="564301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1013</TotalTime>
  <Words>393</Words>
  <Application>Microsoft Office PowerPoint</Application>
  <PresentationFormat>On-screen Show (4:3)</PresentationFormat>
  <Paragraphs>59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Slide 1</vt:lpstr>
      <vt:lpstr>The circulatory system </vt:lpstr>
      <vt:lpstr>The heart</vt:lpstr>
      <vt:lpstr>Slide 4</vt:lpstr>
      <vt:lpstr>Blood vessels</vt:lpstr>
      <vt:lpstr>Slide 6</vt:lpstr>
      <vt:lpstr>Functions of blood</vt:lpstr>
      <vt:lpstr>The circulatory system </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United</dc:creator>
  <cp:lastModifiedBy>pc</cp:lastModifiedBy>
  <cp:revision>112</cp:revision>
  <dcterms:created xsi:type="dcterms:W3CDTF">2012-03-22T18:41:46Z</dcterms:created>
  <dcterms:modified xsi:type="dcterms:W3CDTF">2022-04-05T07:38:52Z</dcterms:modified>
</cp:coreProperties>
</file>